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1B791-F31E-4AFC-BFB2-F6825427D19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869B35-0BFF-4593-B77E-DC406A067F82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/>
            <a:t>The current workforce consists of a team leader for operations, team members for quality assurance, security, center riders, reach, and pacer.</a:t>
          </a:r>
          <a:endParaRPr lang="en-US" dirty="0"/>
        </a:p>
      </dgm:t>
    </dgm:pt>
    <dgm:pt modelId="{63897DAE-E5EA-4EF0-93E1-D5976C668F0E}" type="parTrans" cxnId="{CE848ABD-9E2A-4943-BB11-6E49740A7968}">
      <dgm:prSet/>
      <dgm:spPr/>
      <dgm:t>
        <a:bodyPr/>
        <a:lstStyle/>
        <a:p>
          <a:endParaRPr lang="en-US"/>
        </a:p>
      </dgm:t>
    </dgm:pt>
    <dgm:pt modelId="{8B9AFD59-3D57-405C-A502-4F7F5F3A7E23}" type="sibTrans" cxnId="{CE848ABD-9E2A-4943-BB11-6E49740A7968}">
      <dgm:prSet/>
      <dgm:spPr/>
      <dgm:t>
        <a:bodyPr/>
        <a:lstStyle/>
        <a:p>
          <a:endParaRPr lang="en-US"/>
        </a:p>
      </dgm:t>
    </dgm:pt>
    <dgm:pt modelId="{C378556C-BCA0-47DD-B330-B41B72C17DD1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/>
            <a:t>Due to the closure of our one-third portion, we have chosen to split up our afternoon shift into two shifts and transfer it to the third-party warehouse.</a:t>
          </a:r>
          <a:endParaRPr lang="en-US" dirty="0"/>
        </a:p>
      </dgm:t>
    </dgm:pt>
    <dgm:pt modelId="{568E1316-EFE9-46E8-B510-532BD98BF862}" type="parTrans" cxnId="{9C5E79DC-FE1D-4326-8086-F653A944D805}">
      <dgm:prSet/>
      <dgm:spPr/>
      <dgm:t>
        <a:bodyPr/>
        <a:lstStyle/>
        <a:p>
          <a:endParaRPr lang="en-US"/>
        </a:p>
      </dgm:t>
    </dgm:pt>
    <dgm:pt modelId="{4EBE2643-8A5D-4E57-AF85-29627521883A}" type="sibTrans" cxnId="{9C5E79DC-FE1D-4326-8086-F653A944D805}">
      <dgm:prSet/>
      <dgm:spPr/>
      <dgm:t>
        <a:bodyPr/>
        <a:lstStyle/>
        <a:p>
          <a:endParaRPr lang="en-US"/>
        </a:p>
      </dgm:t>
    </dgm:pt>
    <dgm:pt modelId="{8F5CC73F-A76A-461D-B749-92EEDA50E853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/>
            <a:t>The afternoon shift will be accommodated in the new location, which will be used for the newly acquired space.</a:t>
          </a:r>
          <a:endParaRPr lang="en-US" dirty="0"/>
        </a:p>
      </dgm:t>
    </dgm:pt>
    <dgm:pt modelId="{9A71BC18-4637-4842-A527-08B62840555D}" type="parTrans" cxnId="{8A961199-926E-4414-B456-077B97156775}">
      <dgm:prSet/>
      <dgm:spPr/>
      <dgm:t>
        <a:bodyPr/>
        <a:lstStyle/>
        <a:p>
          <a:endParaRPr lang="en-US"/>
        </a:p>
      </dgm:t>
    </dgm:pt>
    <dgm:pt modelId="{39311820-FD56-4F9D-8C56-220EF1347D9C}" type="sibTrans" cxnId="{8A961199-926E-4414-B456-077B97156775}">
      <dgm:prSet/>
      <dgm:spPr/>
      <dgm:t>
        <a:bodyPr/>
        <a:lstStyle/>
        <a:p>
          <a:endParaRPr lang="en-US"/>
        </a:p>
      </dgm:t>
    </dgm:pt>
    <dgm:pt modelId="{1B45BC44-8488-4A83-AD72-A005CD120756}" type="pres">
      <dgm:prSet presAssocID="{DD21B791-F31E-4AFC-BFB2-F6825427D190}" presName="root" presStyleCnt="0">
        <dgm:presLayoutVars>
          <dgm:dir/>
          <dgm:resizeHandles val="exact"/>
        </dgm:presLayoutVars>
      </dgm:prSet>
      <dgm:spPr/>
    </dgm:pt>
    <dgm:pt modelId="{C72B2C2C-83F2-427A-A2D2-1F2E1CC6547B}" type="pres">
      <dgm:prSet presAssocID="{5B869B35-0BFF-4593-B77E-DC406A067F82}" presName="compNode" presStyleCnt="0"/>
      <dgm:spPr/>
    </dgm:pt>
    <dgm:pt modelId="{B4F48CB3-5DFD-4FB4-A2FC-2136D1227581}" type="pres">
      <dgm:prSet presAssocID="{5B869B35-0BFF-4593-B77E-DC406A067F82}" presName="bgRect" presStyleLbl="bgShp" presStyleIdx="0" presStyleCnt="3"/>
      <dgm:spPr/>
    </dgm:pt>
    <dgm:pt modelId="{7D1C9211-7CA4-44B6-968C-6E9D45B7A66F}" type="pres">
      <dgm:prSet presAssocID="{5B869B35-0BFF-4593-B77E-DC406A067F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725DEA3C-FFEB-4ED7-AD1D-F81B2D6F4486}" type="pres">
      <dgm:prSet presAssocID="{5B869B35-0BFF-4593-B77E-DC406A067F82}" presName="spaceRect" presStyleCnt="0"/>
      <dgm:spPr/>
    </dgm:pt>
    <dgm:pt modelId="{7D7582B7-0A74-48EC-9736-65C0EEDE7EAB}" type="pres">
      <dgm:prSet presAssocID="{5B869B35-0BFF-4593-B77E-DC406A067F82}" presName="parTx" presStyleLbl="revTx" presStyleIdx="0" presStyleCnt="3">
        <dgm:presLayoutVars>
          <dgm:chMax val="0"/>
          <dgm:chPref val="0"/>
        </dgm:presLayoutVars>
      </dgm:prSet>
      <dgm:spPr/>
    </dgm:pt>
    <dgm:pt modelId="{AD6E8439-E553-46AE-9F8C-E1860C4055DB}" type="pres">
      <dgm:prSet presAssocID="{8B9AFD59-3D57-405C-A502-4F7F5F3A7E23}" presName="sibTrans" presStyleCnt="0"/>
      <dgm:spPr/>
    </dgm:pt>
    <dgm:pt modelId="{F5207EC4-F2D8-4CFB-AE7F-8F2E5B9B422B}" type="pres">
      <dgm:prSet presAssocID="{C378556C-BCA0-47DD-B330-B41B72C17DD1}" presName="compNode" presStyleCnt="0"/>
      <dgm:spPr/>
    </dgm:pt>
    <dgm:pt modelId="{820CE97C-3E92-4A32-824B-17D6129A9BF8}" type="pres">
      <dgm:prSet presAssocID="{C378556C-BCA0-47DD-B330-B41B72C17DD1}" presName="bgRect" presStyleLbl="bgShp" presStyleIdx="1" presStyleCnt="3"/>
      <dgm:spPr/>
    </dgm:pt>
    <dgm:pt modelId="{D3F591ED-B43B-416D-B160-1DE959FC8B61}" type="pres">
      <dgm:prSet presAssocID="{C378556C-BCA0-47DD-B330-B41B72C17D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5CD0B383-27E3-4098-8399-80FE97D157B4}" type="pres">
      <dgm:prSet presAssocID="{C378556C-BCA0-47DD-B330-B41B72C17DD1}" presName="spaceRect" presStyleCnt="0"/>
      <dgm:spPr/>
    </dgm:pt>
    <dgm:pt modelId="{0CB400FC-D751-46C1-8C1D-1053C9CAA764}" type="pres">
      <dgm:prSet presAssocID="{C378556C-BCA0-47DD-B330-B41B72C17DD1}" presName="parTx" presStyleLbl="revTx" presStyleIdx="1" presStyleCnt="3">
        <dgm:presLayoutVars>
          <dgm:chMax val="0"/>
          <dgm:chPref val="0"/>
        </dgm:presLayoutVars>
      </dgm:prSet>
      <dgm:spPr/>
    </dgm:pt>
    <dgm:pt modelId="{6D6FC25F-CA4D-4148-90CB-BAE363852610}" type="pres">
      <dgm:prSet presAssocID="{4EBE2643-8A5D-4E57-AF85-29627521883A}" presName="sibTrans" presStyleCnt="0"/>
      <dgm:spPr/>
    </dgm:pt>
    <dgm:pt modelId="{C6FBD343-BCA7-4623-8053-A0F33D366F38}" type="pres">
      <dgm:prSet presAssocID="{8F5CC73F-A76A-461D-B749-92EEDA50E853}" presName="compNode" presStyleCnt="0"/>
      <dgm:spPr/>
    </dgm:pt>
    <dgm:pt modelId="{03565D87-FAE2-4041-ACE1-5CFF98863B1C}" type="pres">
      <dgm:prSet presAssocID="{8F5CC73F-A76A-461D-B749-92EEDA50E853}" presName="bgRect" presStyleLbl="bgShp" presStyleIdx="2" presStyleCnt="3" custLinFactNeighborX="-1841" custLinFactNeighborY="-5052"/>
      <dgm:spPr/>
    </dgm:pt>
    <dgm:pt modelId="{B95B7385-D619-435D-9D87-72C30856B838}" type="pres">
      <dgm:prSet presAssocID="{8F5CC73F-A76A-461D-B749-92EEDA50E8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B2403938-53CD-4503-A145-9CB48609FC81}" type="pres">
      <dgm:prSet presAssocID="{8F5CC73F-A76A-461D-B749-92EEDA50E853}" presName="spaceRect" presStyleCnt="0"/>
      <dgm:spPr/>
    </dgm:pt>
    <dgm:pt modelId="{9FAF6AED-B069-472D-B878-10786674AC53}" type="pres">
      <dgm:prSet presAssocID="{8F5CC73F-A76A-461D-B749-92EEDA50E8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F6A0817-C6CF-4309-B702-AB834420AFA3}" type="presOf" srcId="{C378556C-BCA0-47DD-B330-B41B72C17DD1}" destId="{0CB400FC-D751-46C1-8C1D-1053C9CAA764}" srcOrd="0" destOrd="0" presId="urn:microsoft.com/office/officeart/2018/2/layout/IconVerticalSolidList"/>
    <dgm:cxn modelId="{C0D5887E-1C9B-4141-8650-4C211990CDC7}" type="presOf" srcId="{DD21B791-F31E-4AFC-BFB2-F6825427D190}" destId="{1B45BC44-8488-4A83-AD72-A005CD120756}" srcOrd="0" destOrd="0" presId="urn:microsoft.com/office/officeart/2018/2/layout/IconVerticalSolidList"/>
    <dgm:cxn modelId="{8A961199-926E-4414-B456-077B97156775}" srcId="{DD21B791-F31E-4AFC-BFB2-F6825427D190}" destId="{8F5CC73F-A76A-461D-B749-92EEDA50E853}" srcOrd="2" destOrd="0" parTransId="{9A71BC18-4637-4842-A527-08B62840555D}" sibTransId="{39311820-FD56-4F9D-8C56-220EF1347D9C}"/>
    <dgm:cxn modelId="{AAA8C7BC-051D-4C71-911E-1D6C03A4C42C}" type="presOf" srcId="{5B869B35-0BFF-4593-B77E-DC406A067F82}" destId="{7D7582B7-0A74-48EC-9736-65C0EEDE7EAB}" srcOrd="0" destOrd="0" presId="urn:microsoft.com/office/officeart/2018/2/layout/IconVerticalSolidList"/>
    <dgm:cxn modelId="{CE848ABD-9E2A-4943-BB11-6E49740A7968}" srcId="{DD21B791-F31E-4AFC-BFB2-F6825427D190}" destId="{5B869B35-0BFF-4593-B77E-DC406A067F82}" srcOrd="0" destOrd="0" parTransId="{63897DAE-E5EA-4EF0-93E1-D5976C668F0E}" sibTransId="{8B9AFD59-3D57-405C-A502-4F7F5F3A7E23}"/>
    <dgm:cxn modelId="{CF22D5D5-747A-43AA-ADDC-89E350704EA4}" type="presOf" srcId="{8F5CC73F-A76A-461D-B749-92EEDA50E853}" destId="{9FAF6AED-B069-472D-B878-10786674AC53}" srcOrd="0" destOrd="0" presId="urn:microsoft.com/office/officeart/2018/2/layout/IconVerticalSolidList"/>
    <dgm:cxn modelId="{9C5E79DC-FE1D-4326-8086-F653A944D805}" srcId="{DD21B791-F31E-4AFC-BFB2-F6825427D190}" destId="{C378556C-BCA0-47DD-B330-B41B72C17DD1}" srcOrd="1" destOrd="0" parTransId="{568E1316-EFE9-46E8-B510-532BD98BF862}" sibTransId="{4EBE2643-8A5D-4E57-AF85-29627521883A}"/>
    <dgm:cxn modelId="{8D549065-1E98-4782-A8FB-7A24BF0D93B9}" type="presParOf" srcId="{1B45BC44-8488-4A83-AD72-A005CD120756}" destId="{C72B2C2C-83F2-427A-A2D2-1F2E1CC6547B}" srcOrd="0" destOrd="0" presId="urn:microsoft.com/office/officeart/2018/2/layout/IconVerticalSolidList"/>
    <dgm:cxn modelId="{78161B53-AC8D-4813-94FF-21076CFE57FF}" type="presParOf" srcId="{C72B2C2C-83F2-427A-A2D2-1F2E1CC6547B}" destId="{B4F48CB3-5DFD-4FB4-A2FC-2136D1227581}" srcOrd="0" destOrd="0" presId="urn:microsoft.com/office/officeart/2018/2/layout/IconVerticalSolidList"/>
    <dgm:cxn modelId="{1FD6338A-AAED-44E5-AFBF-F104F71B119C}" type="presParOf" srcId="{C72B2C2C-83F2-427A-A2D2-1F2E1CC6547B}" destId="{7D1C9211-7CA4-44B6-968C-6E9D45B7A66F}" srcOrd="1" destOrd="0" presId="urn:microsoft.com/office/officeart/2018/2/layout/IconVerticalSolidList"/>
    <dgm:cxn modelId="{F5DE512E-C3AA-4EDD-BCDB-773F4AB14AB1}" type="presParOf" srcId="{C72B2C2C-83F2-427A-A2D2-1F2E1CC6547B}" destId="{725DEA3C-FFEB-4ED7-AD1D-F81B2D6F4486}" srcOrd="2" destOrd="0" presId="urn:microsoft.com/office/officeart/2018/2/layout/IconVerticalSolidList"/>
    <dgm:cxn modelId="{AC5CD825-FE14-4B14-BD99-75FC3F4D64D2}" type="presParOf" srcId="{C72B2C2C-83F2-427A-A2D2-1F2E1CC6547B}" destId="{7D7582B7-0A74-48EC-9736-65C0EEDE7EAB}" srcOrd="3" destOrd="0" presId="urn:microsoft.com/office/officeart/2018/2/layout/IconVerticalSolidList"/>
    <dgm:cxn modelId="{99057B49-18C9-451D-843E-5F96A92BC586}" type="presParOf" srcId="{1B45BC44-8488-4A83-AD72-A005CD120756}" destId="{AD6E8439-E553-46AE-9F8C-E1860C4055DB}" srcOrd="1" destOrd="0" presId="urn:microsoft.com/office/officeart/2018/2/layout/IconVerticalSolidList"/>
    <dgm:cxn modelId="{E43A5E04-A237-4741-8D30-716FAB7513EB}" type="presParOf" srcId="{1B45BC44-8488-4A83-AD72-A005CD120756}" destId="{F5207EC4-F2D8-4CFB-AE7F-8F2E5B9B422B}" srcOrd="2" destOrd="0" presId="urn:microsoft.com/office/officeart/2018/2/layout/IconVerticalSolidList"/>
    <dgm:cxn modelId="{3C5AA9BB-A94D-4E62-999F-7D3B71F854BE}" type="presParOf" srcId="{F5207EC4-F2D8-4CFB-AE7F-8F2E5B9B422B}" destId="{820CE97C-3E92-4A32-824B-17D6129A9BF8}" srcOrd="0" destOrd="0" presId="urn:microsoft.com/office/officeart/2018/2/layout/IconVerticalSolidList"/>
    <dgm:cxn modelId="{C8637D05-85F0-49B6-9781-0485972EAE2F}" type="presParOf" srcId="{F5207EC4-F2D8-4CFB-AE7F-8F2E5B9B422B}" destId="{D3F591ED-B43B-416D-B160-1DE959FC8B61}" srcOrd="1" destOrd="0" presId="urn:microsoft.com/office/officeart/2018/2/layout/IconVerticalSolidList"/>
    <dgm:cxn modelId="{72B0CDE5-3BC5-4F19-B708-5DF1867E9CBF}" type="presParOf" srcId="{F5207EC4-F2D8-4CFB-AE7F-8F2E5B9B422B}" destId="{5CD0B383-27E3-4098-8399-80FE97D157B4}" srcOrd="2" destOrd="0" presId="urn:microsoft.com/office/officeart/2018/2/layout/IconVerticalSolidList"/>
    <dgm:cxn modelId="{F5AD9191-31A4-4C40-9ABF-016A7A52F7CE}" type="presParOf" srcId="{F5207EC4-F2D8-4CFB-AE7F-8F2E5B9B422B}" destId="{0CB400FC-D751-46C1-8C1D-1053C9CAA764}" srcOrd="3" destOrd="0" presId="urn:microsoft.com/office/officeart/2018/2/layout/IconVerticalSolidList"/>
    <dgm:cxn modelId="{C2C56046-15CF-46C7-B0A8-D251E352D1B0}" type="presParOf" srcId="{1B45BC44-8488-4A83-AD72-A005CD120756}" destId="{6D6FC25F-CA4D-4148-90CB-BAE363852610}" srcOrd="3" destOrd="0" presId="urn:microsoft.com/office/officeart/2018/2/layout/IconVerticalSolidList"/>
    <dgm:cxn modelId="{9AFD0064-2410-4A41-8643-9467C66342B6}" type="presParOf" srcId="{1B45BC44-8488-4A83-AD72-A005CD120756}" destId="{C6FBD343-BCA7-4623-8053-A0F33D366F38}" srcOrd="4" destOrd="0" presId="urn:microsoft.com/office/officeart/2018/2/layout/IconVerticalSolidList"/>
    <dgm:cxn modelId="{2D860FA0-CD25-44EC-9127-DA137BE37BD8}" type="presParOf" srcId="{C6FBD343-BCA7-4623-8053-A0F33D366F38}" destId="{03565D87-FAE2-4041-ACE1-5CFF98863B1C}" srcOrd="0" destOrd="0" presId="urn:microsoft.com/office/officeart/2018/2/layout/IconVerticalSolidList"/>
    <dgm:cxn modelId="{A6AA53B5-8B2F-4A41-A5C3-D2FC9943E5D4}" type="presParOf" srcId="{C6FBD343-BCA7-4623-8053-A0F33D366F38}" destId="{B95B7385-D619-435D-9D87-72C30856B838}" srcOrd="1" destOrd="0" presId="urn:microsoft.com/office/officeart/2018/2/layout/IconVerticalSolidList"/>
    <dgm:cxn modelId="{F1221CB9-BF97-4E85-8AD6-2ABA5A01DE68}" type="presParOf" srcId="{C6FBD343-BCA7-4623-8053-A0F33D366F38}" destId="{B2403938-53CD-4503-A145-9CB48609FC81}" srcOrd="2" destOrd="0" presId="urn:microsoft.com/office/officeart/2018/2/layout/IconVerticalSolidList"/>
    <dgm:cxn modelId="{FC9304A9-BD08-4560-A235-030B294D6164}" type="presParOf" srcId="{C6FBD343-BCA7-4623-8053-A0F33D366F38}" destId="{9FAF6AED-B069-472D-B878-10786674AC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55D87A-2AFA-4399-BB66-503DAC8702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9E8A30-0D85-43C4-AF3F-569AF2D83273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/>
            <a:t>The existing warehouse is used to store clothing items, home furnishings, electronics, some furniture, food, office , school supplies, pet food and pet products, toys, household cleaners, and paper goods.</a:t>
          </a:r>
          <a:endParaRPr lang="en-US" dirty="0"/>
        </a:p>
      </dgm:t>
    </dgm:pt>
    <dgm:pt modelId="{A6FD0447-A03E-431F-8AE1-653F70434899}" type="parTrans" cxnId="{3059D84D-F9E9-441A-A4AC-A989A7268FD3}">
      <dgm:prSet/>
      <dgm:spPr/>
      <dgm:t>
        <a:bodyPr/>
        <a:lstStyle/>
        <a:p>
          <a:endParaRPr lang="en-US"/>
        </a:p>
      </dgm:t>
    </dgm:pt>
    <dgm:pt modelId="{405C1390-594E-4A87-B5B7-AB5780DA4E52}" type="sibTrans" cxnId="{3059D84D-F9E9-441A-A4AC-A989A7268FD3}">
      <dgm:prSet/>
      <dgm:spPr/>
      <dgm:t>
        <a:bodyPr/>
        <a:lstStyle/>
        <a:p>
          <a:endParaRPr lang="en-US"/>
        </a:p>
      </dgm:t>
    </dgm:pt>
    <dgm:pt modelId="{0755C959-86E0-4E1F-9D3E-FA0E5BAF97F4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/>
            <a:t>Additional seasonal goods, including Christmas trees, decorations, and wrapping paper, will be available due to the holiday season.</a:t>
          </a:r>
          <a:endParaRPr lang="en-US" dirty="0"/>
        </a:p>
      </dgm:t>
    </dgm:pt>
    <dgm:pt modelId="{8CBD061C-8116-43AE-991E-D3E6A6D79329}" type="parTrans" cxnId="{FEF0D7D1-B363-4164-97C9-655CC13F7CE2}">
      <dgm:prSet/>
      <dgm:spPr/>
      <dgm:t>
        <a:bodyPr/>
        <a:lstStyle/>
        <a:p>
          <a:endParaRPr lang="en-US"/>
        </a:p>
      </dgm:t>
    </dgm:pt>
    <dgm:pt modelId="{83C50008-91C4-4109-A299-34B479DEB4F9}" type="sibTrans" cxnId="{FEF0D7D1-B363-4164-97C9-655CC13F7CE2}">
      <dgm:prSet/>
      <dgm:spPr/>
      <dgm:t>
        <a:bodyPr/>
        <a:lstStyle/>
        <a:p>
          <a:endParaRPr lang="en-US"/>
        </a:p>
      </dgm:t>
    </dgm:pt>
    <dgm:pt modelId="{7D99BE58-9B03-418B-9074-9B09BA6B2328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/>
            <a:t>To lessen the picking workload, the new location will emphasize cross-docking.</a:t>
          </a:r>
          <a:endParaRPr lang="en-US" dirty="0"/>
        </a:p>
      </dgm:t>
    </dgm:pt>
    <dgm:pt modelId="{6C3F79D3-DFD6-403A-895B-6FF416D5ECA5}" type="parTrans" cxnId="{B832ACAE-6FBC-4FF3-9829-B2B97622FEC8}">
      <dgm:prSet/>
      <dgm:spPr/>
      <dgm:t>
        <a:bodyPr/>
        <a:lstStyle/>
        <a:p>
          <a:endParaRPr lang="en-US"/>
        </a:p>
      </dgm:t>
    </dgm:pt>
    <dgm:pt modelId="{796F66B1-2F99-4BE6-9FB9-92C9C45022B1}" type="sibTrans" cxnId="{B832ACAE-6FBC-4FF3-9829-B2B97622FEC8}">
      <dgm:prSet/>
      <dgm:spPr/>
      <dgm:t>
        <a:bodyPr/>
        <a:lstStyle/>
        <a:p>
          <a:endParaRPr lang="en-US"/>
        </a:p>
      </dgm:t>
    </dgm:pt>
    <dgm:pt modelId="{8736879C-0F10-4D09-8EE3-E8C2966577B5}" type="pres">
      <dgm:prSet presAssocID="{9855D87A-2AFA-4399-BB66-503DAC87026E}" presName="root" presStyleCnt="0">
        <dgm:presLayoutVars>
          <dgm:dir/>
          <dgm:resizeHandles val="exact"/>
        </dgm:presLayoutVars>
      </dgm:prSet>
      <dgm:spPr/>
    </dgm:pt>
    <dgm:pt modelId="{F11590F4-2F53-49C9-A5C4-EE6A44F8C47F}" type="pres">
      <dgm:prSet presAssocID="{D39E8A30-0D85-43C4-AF3F-569AF2D83273}" presName="compNode" presStyleCnt="0"/>
      <dgm:spPr/>
    </dgm:pt>
    <dgm:pt modelId="{FE190CB5-2407-4BE8-9732-F5B5F173582C}" type="pres">
      <dgm:prSet presAssocID="{D39E8A30-0D85-43C4-AF3F-569AF2D83273}" presName="bgRect" presStyleLbl="bgShp" presStyleIdx="0" presStyleCnt="3"/>
      <dgm:spPr/>
    </dgm:pt>
    <dgm:pt modelId="{3CD9D30B-BF4C-4819-8B04-40DBC10A5581}" type="pres">
      <dgm:prSet presAssocID="{D39E8A30-0D85-43C4-AF3F-569AF2D832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ger"/>
        </a:ext>
      </dgm:extLst>
    </dgm:pt>
    <dgm:pt modelId="{0E5192BC-E571-48D8-8312-BBCC8A2D078D}" type="pres">
      <dgm:prSet presAssocID="{D39E8A30-0D85-43C4-AF3F-569AF2D83273}" presName="spaceRect" presStyleCnt="0"/>
      <dgm:spPr/>
    </dgm:pt>
    <dgm:pt modelId="{21752AD8-FE05-4FEA-863A-C12296984C69}" type="pres">
      <dgm:prSet presAssocID="{D39E8A30-0D85-43C4-AF3F-569AF2D83273}" presName="parTx" presStyleLbl="revTx" presStyleIdx="0" presStyleCnt="3">
        <dgm:presLayoutVars>
          <dgm:chMax val="0"/>
          <dgm:chPref val="0"/>
        </dgm:presLayoutVars>
      </dgm:prSet>
      <dgm:spPr/>
    </dgm:pt>
    <dgm:pt modelId="{1434C674-9081-4221-943F-0986242EB89D}" type="pres">
      <dgm:prSet presAssocID="{405C1390-594E-4A87-B5B7-AB5780DA4E52}" presName="sibTrans" presStyleCnt="0"/>
      <dgm:spPr/>
    </dgm:pt>
    <dgm:pt modelId="{77A3DA5B-0253-4161-A7EA-9E52DCFFBBA5}" type="pres">
      <dgm:prSet presAssocID="{0755C959-86E0-4E1F-9D3E-FA0E5BAF97F4}" presName="compNode" presStyleCnt="0"/>
      <dgm:spPr/>
    </dgm:pt>
    <dgm:pt modelId="{1D5F9D94-ED62-4058-9F4C-C75DA0E615AE}" type="pres">
      <dgm:prSet presAssocID="{0755C959-86E0-4E1F-9D3E-FA0E5BAF97F4}" presName="bgRect" presStyleLbl="bgShp" presStyleIdx="1" presStyleCnt="3"/>
      <dgm:spPr/>
    </dgm:pt>
    <dgm:pt modelId="{9C632B92-8B4A-46FD-9050-3206FC894E7B}" type="pres">
      <dgm:prSet presAssocID="{0755C959-86E0-4E1F-9D3E-FA0E5BAF97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0802F403-2AD1-4BC5-95B7-B07599195A9A}" type="pres">
      <dgm:prSet presAssocID="{0755C959-86E0-4E1F-9D3E-FA0E5BAF97F4}" presName="spaceRect" presStyleCnt="0"/>
      <dgm:spPr/>
    </dgm:pt>
    <dgm:pt modelId="{7CFF2C95-06F5-4C69-BD10-238810DBC2E5}" type="pres">
      <dgm:prSet presAssocID="{0755C959-86E0-4E1F-9D3E-FA0E5BAF97F4}" presName="parTx" presStyleLbl="revTx" presStyleIdx="1" presStyleCnt="3">
        <dgm:presLayoutVars>
          <dgm:chMax val="0"/>
          <dgm:chPref val="0"/>
        </dgm:presLayoutVars>
      </dgm:prSet>
      <dgm:spPr/>
    </dgm:pt>
    <dgm:pt modelId="{763D64B3-20DE-44AF-8CF3-CECA67C853E3}" type="pres">
      <dgm:prSet presAssocID="{83C50008-91C4-4109-A299-34B479DEB4F9}" presName="sibTrans" presStyleCnt="0"/>
      <dgm:spPr/>
    </dgm:pt>
    <dgm:pt modelId="{261A9BD0-9681-454D-BAD0-6F79E7E350C9}" type="pres">
      <dgm:prSet presAssocID="{7D99BE58-9B03-418B-9074-9B09BA6B2328}" presName="compNode" presStyleCnt="0"/>
      <dgm:spPr/>
    </dgm:pt>
    <dgm:pt modelId="{AC977292-C561-4BC7-BF7B-FDF72F63CDBB}" type="pres">
      <dgm:prSet presAssocID="{7D99BE58-9B03-418B-9074-9B09BA6B2328}" presName="bgRect" presStyleLbl="bgShp" presStyleIdx="2" presStyleCnt="3"/>
      <dgm:spPr/>
    </dgm:pt>
    <dgm:pt modelId="{1540FC1C-F20C-417E-A5EA-334F803F639E}" type="pres">
      <dgm:prSet presAssocID="{7D99BE58-9B03-418B-9074-9B09BA6B23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D2D9A039-3747-4F68-95C7-98C40CE569ED}" type="pres">
      <dgm:prSet presAssocID="{7D99BE58-9B03-418B-9074-9B09BA6B2328}" presName="spaceRect" presStyleCnt="0"/>
      <dgm:spPr/>
    </dgm:pt>
    <dgm:pt modelId="{A2DD3A0F-A7A6-4F46-94EA-4464160B92DF}" type="pres">
      <dgm:prSet presAssocID="{7D99BE58-9B03-418B-9074-9B09BA6B232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DCE3060-3A6C-4DF1-820C-C941CBCF46D2}" type="presOf" srcId="{0755C959-86E0-4E1F-9D3E-FA0E5BAF97F4}" destId="{7CFF2C95-06F5-4C69-BD10-238810DBC2E5}" srcOrd="0" destOrd="0" presId="urn:microsoft.com/office/officeart/2018/2/layout/IconVerticalSolidList"/>
    <dgm:cxn modelId="{A704F265-6D8B-4DB6-BAA4-207A990E7301}" type="presOf" srcId="{9855D87A-2AFA-4399-BB66-503DAC87026E}" destId="{8736879C-0F10-4D09-8EE3-E8C2966577B5}" srcOrd="0" destOrd="0" presId="urn:microsoft.com/office/officeart/2018/2/layout/IconVerticalSolidList"/>
    <dgm:cxn modelId="{3059D84D-F9E9-441A-A4AC-A989A7268FD3}" srcId="{9855D87A-2AFA-4399-BB66-503DAC87026E}" destId="{D39E8A30-0D85-43C4-AF3F-569AF2D83273}" srcOrd="0" destOrd="0" parTransId="{A6FD0447-A03E-431F-8AE1-653F70434899}" sibTransId="{405C1390-594E-4A87-B5B7-AB5780DA4E52}"/>
    <dgm:cxn modelId="{B26DA593-69DA-4C90-A3AE-A89B527D4DD1}" type="presOf" srcId="{7D99BE58-9B03-418B-9074-9B09BA6B2328}" destId="{A2DD3A0F-A7A6-4F46-94EA-4464160B92DF}" srcOrd="0" destOrd="0" presId="urn:microsoft.com/office/officeart/2018/2/layout/IconVerticalSolidList"/>
    <dgm:cxn modelId="{B832ACAE-6FBC-4FF3-9829-B2B97622FEC8}" srcId="{9855D87A-2AFA-4399-BB66-503DAC87026E}" destId="{7D99BE58-9B03-418B-9074-9B09BA6B2328}" srcOrd="2" destOrd="0" parTransId="{6C3F79D3-DFD6-403A-895B-6FF416D5ECA5}" sibTransId="{796F66B1-2F99-4BE6-9FB9-92C9C45022B1}"/>
    <dgm:cxn modelId="{FAF9B1CE-2B36-4237-A015-22603DF11B13}" type="presOf" srcId="{D39E8A30-0D85-43C4-AF3F-569AF2D83273}" destId="{21752AD8-FE05-4FEA-863A-C12296984C69}" srcOrd="0" destOrd="0" presId="urn:microsoft.com/office/officeart/2018/2/layout/IconVerticalSolidList"/>
    <dgm:cxn modelId="{FEF0D7D1-B363-4164-97C9-655CC13F7CE2}" srcId="{9855D87A-2AFA-4399-BB66-503DAC87026E}" destId="{0755C959-86E0-4E1F-9D3E-FA0E5BAF97F4}" srcOrd="1" destOrd="0" parTransId="{8CBD061C-8116-43AE-991E-D3E6A6D79329}" sibTransId="{83C50008-91C4-4109-A299-34B479DEB4F9}"/>
    <dgm:cxn modelId="{A3EFF92F-A522-4A27-87BB-38FF3A1A1107}" type="presParOf" srcId="{8736879C-0F10-4D09-8EE3-E8C2966577B5}" destId="{F11590F4-2F53-49C9-A5C4-EE6A44F8C47F}" srcOrd="0" destOrd="0" presId="urn:microsoft.com/office/officeart/2018/2/layout/IconVerticalSolidList"/>
    <dgm:cxn modelId="{7364A60D-480F-46AE-AEC4-76988DEE51E6}" type="presParOf" srcId="{F11590F4-2F53-49C9-A5C4-EE6A44F8C47F}" destId="{FE190CB5-2407-4BE8-9732-F5B5F173582C}" srcOrd="0" destOrd="0" presId="urn:microsoft.com/office/officeart/2018/2/layout/IconVerticalSolidList"/>
    <dgm:cxn modelId="{00B1A556-5842-4747-893D-A7CA64FADD49}" type="presParOf" srcId="{F11590F4-2F53-49C9-A5C4-EE6A44F8C47F}" destId="{3CD9D30B-BF4C-4819-8B04-40DBC10A5581}" srcOrd="1" destOrd="0" presId="urn:microsoft.com/office/officeart/2018/2/layout/IconVerticalSolidList"/>
    <dgm:cxn modelId="{5F198980-B678-4430-8453-27F1865F488D}" type="presParOf" srcId="{F11590F4-2F53-49C9-A5C4-EE6A44F8C47F}" destId="{0E5192BC-E571-48D8-8312-BBCC8A2D078D}" srcOrd="2" destOrd="0" presId="urn:microsoft.com/office/officeart/2018/2/layout/IconVerticalSolidList"/>
    <dgm:cxn modelId="{EFC2121A-0AD0-48F5-930E-1EF6196E5264}" type="presParOf" srcId="{F11590F4-2F53-49C9-A5C4-EE6A44F8C47F}" destId="{21752AD8-FE05-4FEA-863A-C12296984C69}" srcOrd="3" destOrd="0" presId="urn:microsoft.com/office/officeart/2018/2/layout/IconVerticalSolidList"/>
    <dgm:cxn modelId="{53165F29-8FE5-4FCB-A67D-5734D4948009}" type="presParOf" srcId="{8736879C-0F10-4D09-8EE3-E8C2966577B5}" destId="{1434C674-9081-4221-943F-0986242EB89D}" srcOrd="1" destOrd="0" presId="urn:microsoft.com/office/officeart/2018/2/layout/IconVerticalSolidList"/>
    <dgm:cxn modelId="{0A1B242F-9C87-41F8-951B-2845971A0D90}" type="presParOf" srcId="{8736879C-0F10-4D09-8EE3-E8C2966577B5}" destId="{77A3DA5B-0253-4161-A7EA-9E52DCFFBBA5}" srcOrd="2" destOrd="0" presId="urn:microsoft.com/office/officeart/2018/2/layout/IconVerticalSolidList"/>
    <dgm:cxn modelId="{7C4F3112-8356-4478-82B2-732F2B9458E3}" type="presParOf" srcId="{77A3DA5B-0253-4161-A7EA-9E52DCFFBBA5}" destId="{1D5F9D94-ED62-4058-9F4C-C75DA0E615AE}" srcOrd="0" destOrd="0" presId="urn:microsoft.com/office/officeart/2018/2/layout/IconVerticalSolidList"/>
    <dgm:cxn modelId="{520D9534-BD30-44F1-B911-AF9833B2B3DE}" type="presParOf" srcId="{77A3DA5B-0253-4161-A7EA-9E52DCFFBBA5}" destId="{9C632B92-8B4A-46FD-9050-3206FC894E7B}" srcOrd="1" destOrd="0" presId="urn:microsoft.com/office/officeart/2018/2/layout/IconVerticalSolidList"/>
    <dgm:cxn modelId="{524D0FCD-851A-4182-9ACF-903519209922}" type="presParOf" srcId="{77A3DA5B-0253-4161-A7EA-9E52DCFFBBA5}" destId="{0802F403-2AD1-4BC5-95B7-B07599195A9A}" srcOrd="2" destOrd="0" presId="urn:microsoft.com/office/officeart/2018/2/layout/IconVerticalSolidList"/>
    <dgm:cxn modelId="{FA8434AC-C00F-4716-9315-777497C3BD1F}" type="presParOf" srcId="{77A3DA5B-0253-4161-A7EA-9E52DCFFBBA5}" destId="{7CFF2C95-06F5-4C69-BD10-238810DBC2E5}" srcOrd="3" destOrd="0" presId="urn:microsoft.com/office/officeart/2018/2/layout/IconVerticalSolidList"/>
    <dgm:cxn modelId="{CCDCF4CA-4378-4F0D-A382-200E84A09067}" type="presParOf" srcId="{8736879C-0F10-4D09-8EE3-E8C2966577B5}" destId="{763D64B3-20DE-44AF-8CF3-CECA67C853E3}" srcOrd="3" destOrd="0" presId="urn:microsoft.com/office/officeart/2018/2/layout/IconVerticalSolidList"/>
    <dgm:cxn modelId="{07C50BF6-1D2E-4485-9ADA-CF713D0F2475}" type="presParOf" srcId="{8736879C-0F10-4D09-8EE3-E8C2966577B5}" destId="{261A9BD0-9681-454D-BAD0-6F79E7E350C9}" srcOrd="4" destOrd="0" presId="urn:microsoft.com/office/officeart/2018/2/layout/IconVerticalSolidList"/>
    <dgm:cxn modelId="{6C51DC90-D6D5-4686-BFA4-3BC9458BBEBD}" type="presParOf" srcId="{261A9BD0-9681-454D-BAD0-6F79E7E350C9}" destId="{AC977292-C561-4BC7-BF7B-FDF72F63CDBB}" srcOrd="0" destOrd="0" presId="urn:microsoft.com/office/officeart/2018/2/layout/IconVerticalSolidList"/>
    <dgm:cxn modelId="{26116D4B-40FE-455B-8B30-FA01A29E2D73}" type="presParOf" srcId="{261A9BD0-9681-454D-BAD0-6F79E7E350C9}" destId="{1540FC1C-F20C-417E-A5EA-334F803F639E}" srcOrd="1" destOrd="0" presId="urn:microsoft.com/office/officeart/2018/2/layout/IconVerticalSolidList"/>
    <dgm:cxn modelId="{E0568F63-CE9A-4B65-B775-8D513BFB1E11}" type="presParOf" srcId="{261A9BD0-9681-454D-BAD0-6F79E7E350C9}" destId="{D2D9A039-3747-4F68-95C7-98C40CE569ED}" srcOrd="2" destOrd="0" presId="urn:microsoft.com/office/officeart/2018/2/layout/IconVerticalSolidList"/>
    <dgm:cxn modelId="{FEA322CE-0C17-47F8-98AC-70F4E4A1EE9D}" type="presParOf" srcId="{261A9BD0-9681-454D-BAD0-6F79E7E350C9}" destId="{A2DD3A0F-A7A6-4F46-94EA-4464160B92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6D102C-C8FF-42A0-A235-359AB0BBFB8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F2CB0B-C341-41E6-AED1-99AD8622615D}">
      <dgm:prSet/>
      <dgm:spPr/>
      <dgm:t>
        <a:bodyPr/>
        <a:lstStyle/>
        <a:p>
          <a:pPr algn="just"/>
          <a:r>
            <a:rPr lang="en-US" dirty="0"/>
            <a:t>The management has decided to prepare for the distribution center's future development in the same city.</a:t>
          </a:r>
        </a:p>
      </dgm:t>
    </dgm:pt>
    <dgm:pt modelId="{779DF5C6-0FF1-4DED-95C0-7D520CF0EA0E}" type="parTrans" cxnId="{1E86EB71-8123-4F99-A04D-6614BBCF2900}">
      <dgm:prSet/>
      <dgm:spPr/>
      <dgm:t>
        <a:bodyPr/>
        <a:lstStyle/>
        <a:p>
          <a:endParaRPr lang="en-US"/>
        </a:p>
      </dgm:t>
    </dgm:pt>
    <dgm:pt modelId="{25D8DB9B-F4C2-4D39-98EA-82FE5FF57AD5}" type="sibTrans" cxnId="{1E86EB71-8123-4F99-A04D-6614BBCF2900}">
      <dgm:prSet/>
      <dgm:spPr/>
      <dgm:t>
        <a:bodyPr/>
        <a:lstStyle/>
        <a:p>
          <a:endParaRPr lang="en-US"/>
        </a:p>
      </dgm:t>
    </dgm:pt>
    <dgm:pt modelId="{FE59CB2A-7B41-4EF5-B216-F80CA1F0960C}">
      <dgm:prSet/>
      <dgm:spPr/>
      <dgm:t>
        <a:bodyPr/>
        <a:lstStyle/>
        <a:p>
          <a:pPr algn="just"/>
          <a:r>
            <a:rPr lang="en-US" dirty="0"/>
            <a:t>Employees will receive a bonus for their valuable collaboration and support of the new schedule.</a:t>
          </a:r>
        </a:p>
      </dgm:t>
    </dgm:pt>
    <dgm:pt modelId="{8843B954-01F8-43E1-A78F-99FEE907F070}" type="parTrans" cxnId="{54AC9490-A605-4F3B-BBE4-DF50EC23FCB7}">
      <dgm:prSet/>
      <dgm:spPr/>
      <dgm:t>
        <a:bodyPr/>
        <a:lstStyle/>
        <a:p>
          <a:endParaRPr lang="en-US"/>
        </a:p>
      </dgm:t>
    </dgm:pt>
    <dgm:pt modelId="{1A8AD130-C72D-4E82-A756-FAD9710C256E}" type="sibTrans" cxnId="{54AC9490-A605-4F3B-BBE4-DF50EC23FCB7}">
      <dgm:prSet/>
      <dgm:spPr/>
      <dgm:t>
        <a:bodyPr/>
        <a:lstStyle/>
        <a:p>
          <a:endParaRPr lang="en-US"/>
        </a:p>
      </dgm:t>
    </dgm:pt>
    <dgm:pt modelId="{B9DA164B-EA47-4C19-8616-4487D57F2EB6}" type="pres">
      <dgm:prSet presAssocID="{A86D102C-C8FF-42A0-A235-359AB0BBFB82}" presName="root" presStyleCnt="0">
        <dgm:presLayoutVars>
          <dgm:dir/>
          <dgm:resizeHandles val="exact"/>
        </dgm:presLayoutVars>
      </dgm:prSet>
      <dgm:spPr/>
    </dgm:pt>
    <dgm:pt modelId="{241C3FD4-106C-4BF9-A7D9-F845A5E9C9B3}" type="pres">
      <dgm:prSet presAssocID="{D4F2CB0B-C341-41E6-AED1-99AD8622615D}" presName="compNode" presStyleCnt="0"/>
      <dgm:spPr/>
    </dgm:pt>
    <dgm:pt modelId="{B0D6A2CF-5D91-4790-B15B-8C238B6F2C0F}" type="pres">
      <dgm:prSet presAssocID="{D4F2CB0B-C341-41E6-AED1-99AD8622615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7B7F3E5-50AB-4AFA-84EF-2E557FB74736}" type="pres">
      <dgm:prSet presAssocID="{D4F2CB0B-C341-41E6-AED1-99AD8622615D}" presName="spaceRect" presStyleCnt="0"/>
      <dgm:spPr/>
    </dgm:pt>
    <dgm:pt modelId="{C14ED9B5-39A8-455D-ABF6-EE874136BFE2}" type="pres">
      <dgm:prSet presAssocID="{D4F2CB0B-C341-41E6-AED1-99AD8622615D}" presName="textRect" presStyleLbl="revTx" presStyleIdx="0" presStyleCnt="2">
        <dgm:presLayoutVars>
          <dgm:chMax val="1"/>
          <dgm:chPref val="1"/>
        </dgm:presLayoutVars>
      </dgm:prSet>
      <dgm:spPr/>
    </dgm:pt>
    <dgm:pt modelId="{1B4A7201-5578-46AF-98F0-990B9444A912}" type="pres">
      <dgm:prSet presAssocID="{25D8DB9B-F4C2-4D39-98EA-82FE5FF57AD5}" presName="sibTrans" presStyleCnt="0"/>
      <dgm:spPr/>
    </dgm:pt>
    <dgm:pt modelId="{2052399D-390F-46A5-BDB7-3E55E65AD156}" type="pres">
      <dgm:prSet presAssocID="{FE59CB2A-7B41-4EF5-B216-F80CA1F0960C}" presName="compNode" presStyleCnt="0"/>
      <dgm:spPr/>
    </dgm:pt>
    <dgm:pt modelId="{108D3207-D0DF-42A4-9DEA-A74AFEC90F7E}" type="pres">
      <dgm:prSet presAssocID="{FE59CB2A-7B41-4EF5-B216-F80CA1F096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04D3B056-DBA2-4FFB-B26D-116165DB28AA}" type="pres">
      <dgm:prSet presAssocID="{FE59CB2A-7B41-4EF5-B216-F80CA1F0960C}" presName="spaceRect" presStyleCnt="0"/>
      <dgm:spPr/>
    </dgm:pt>
    <dgm:pt modelId="{E6493248-6201-4E41-9B6A-8577A5B9AA32}" type="pres">
      <dgm:prSet presAssocID="{FE59CB2A-7B41-4EF5-B216-F80CA1F0960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77D3B12-3A2D-4717-AE9F-B0786E82316B}" type="presOf" srcId="{D4F2CB0B-C341-41E6-AED1-99AD8622615D}" destId="{C14ED9B5-39A8-455D-ABF6-EE874136BFE2}" srcOrd="0" destOrd="0" presId="urn:microsoft.com/office/officeart/2018/2/layout/IconLabelList"/>
    <dgm:cxn modelId="{65891C1D-3EAD-4532-A7CF-DECECB93C347}" type="presOf" srcId="{FE59CB2A-7B41-4EF5-B216-F80CA1F0960C}" destId="{E6493248-6201-4E41-9B6A-8577A5B9AA32}" srcOrd="0" destOrd="0" presId="urn:microsoft.com/office/officeart/2018/2/layout/IconLabelList"/>
    <dgm:cxn modelId="{A700981E-6CC5-4BE2-BAC0-2A63817D13E6}" type="presOf" srcId="{A86D102C-C8FF-42A0-A235-359AB0BBFB82}" destId="{B9DA164B-EA47-4C19-8616-4487D57F2EB6}" srcOrd="0" destOrd="0" presId="urn:microsoft.com/office/officeart/2018/2/layout/IconLabelList"/>
    <dgm:cxn modelId="{1E86EB71-8123-4F99-A04D-6614BBCF2900}" srcId="{A86D102C-C8FF-42A0-A235-359AB0BBFB82}" destId="{D4F2CB0B-C341-41E6-AED1-99AD8622615D}" srcOrd="0" destOrd="0" parTransId="{779DF5C6-0FF1-4DED-95C0-7D520CF0EA0E}" sibTransId="{25D8DB9B-F4C2-4D39-98EA-82FE5FF57AD5}"/>
    <dgm:cxn modelId="{54AC9490-A605-4F3B-BBE4-DF50EC23FCB7}" srcId="{A86D102C-C8FF-42A0-A235-359AB0BBFB82}" destId="{FE59CB2A-7B41-4EF5-B216-F80CA1F0960C}" srcOrd="1" destOrd="0" parTransId="{8843B954-01F8-43E1-A78F-99FEE907F070}" sibTransId="{1A8AD130-C72D-4E82-A756-FAD9710C256E}"/>
    <dgm:cxn modelId="{D29F60DE-49D3-4D59-980D-BA7DF73E2145}" type="presParOf" srcId="{B9DA164B-EA47-4C19-8616-4487D57F2EB6}" destId="{241C3FD4-106C-4BF9-A7D9-F845A5E9C9B3}" srcOrd="0" destOrd="0" presId="urn:microsoft.com/office/officeart/2018/2/layout/IconLabelList"/>
    <dgm:cxn modelId="{E4B83697-00F2-4F12-A8A5-046E18C278B9}" type="presParOf" srcId="{241C3FD4-106C-4BF9-A7D9-F845A5E9C9B3}" destId="{B0D6A2CF-5D91-4790-B15B-8C238B6F2C0F}" srcOrd="0" destOrd="0" presId="urn:microsoft.com/office/officeart/2018/2/layout/IconLabelList"/>
    <dgm:cxn modelId="{B70CB159-6ED3-4272-AE65-BE0285294F2B}" type="presParOf" srcId="{241C3FD4-106C-4BF9-A7D9-F845A5E9C9B3}" destId="{87B7F3E5-50AB-4AFA-84EF-2E557FB74736}" srcOrd="1" destOrd="0" presId="urn:microsoft.com/office/officeart/2018/2/layout/IconLabelList"/>
    <dgm:cxn modelId="{262F6967-664D-4EC2-937E-BDB28015E0DF}" type="presParOf" srcId="{241C3FD4-106C-4BF9-A7D9-F845A5E9C9B3}" destId="{C14ED9B5-39A8-455D-ABF6-EE874136BFE2}" srcOrd="2" destOrd="0" presId="urn:microsoft.com/office/officeart/2018/2/layout/IconLabelList"/>
    <dgm:cxn modelId="{2608A165-582C-4435-BAD9-33EAA3CAEFE6}" type="presParOf" srcId="{B9DA164B-EA47-4C19-8616-4487D57F2EB6}" destId="{1B4A7201-5578-46AF-98F0-990B9444A912}" srcOrd="1" destOrd="0" presId="urn:microsoft.com/office/officeart/2018/2/layout/IconLabelList"/>
    <dgm:cxn modelId="{45B030AA-C5F7-4767-AF81-5271648A9CAE}" type="presParOf" srcId="{B9DA164B-EA47-4C19-8616-4487D57F2EB6}" destId="{2052399D-390F-46A5-BDB7-3E55E65AD156}" srcOrd="2" destOrd="0" presId="urn:microsoft.com/office/officeart/2018/2/layout/IconLabelList"/>
    <dgm:cxn modelId="{7BC5418B-E299-414F-A0D3-98279EC07C60}" type="presParOf" srcId="{2052399D-390F-46A5-BDB7-3E55E65AD156}" destId="{108D3207-D0DF-42A4-9DEA-A74AFEC90F7E}" srcOrd="0" destOrd="0" presId="urn:microsoft.com/office/officeart/2018/2/layout/IconLabelList"/>
    <dgm:cxn modelId="{8ABFCEC5-5EEE-4EC4-BDE8-9C9FF3428C09}" type="presParOf" srcId="{2052399D-390F-46A5-BDB7-3E55E65AD156}" destId="{04D3B056-DBA2-4FFB-B26D-116165DB28AA}" srcOrd="1" destOrd="0" presId="urn:microsoft.com/office/officeart/2018/2/layout/IconLabelList"/>
    <dgm:cxn modelId="{94D1B1C8-D163-4725-898F-8A1DE4FFEBAD}" type="presParOf" srcId="{2052399D-390F-46A5-BDB7-3E55E65AD156}" destId="{E6493248-6201-4E41-9B6A-8577A5B9AA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5CB084-ACE5-4748-9469-AD38F61DAF1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72E33A-FF1B-4710-B3D4-A9AD29B9C910}">
      <dgm:prSet/>
      <dgm:spPr/>
      <dgm:t>
        <a:bodyPr/>
        <a:lstStyle/>
        <a:p>
          <a:r>
            <a:rPr lang="en-US" b="0" i="0"/>
            <a:t>The five-day shift plan at the new location will include weekends off.</a:t>
          </a:r>
          <a:endParaRPr lang="en-US"/>
        </a:p>
      </dgm:t>
    </dgm:pt>
    <dgm:pt modelId="{8C91B75F-A33B-42A5-A01D-8EF6ABAEE911}" type="parTrans" cxnId="{AD49636B-A07F-4C2D-A026-3D977443175A}">
      <dgm:prSet/>
      <dgm:spPr/>
      <dgm:t>
        <a:bodyPr/>
        <a:lstStyle/>
        <a:p>
          <a:endParaRPr lang="en-US"/>
        </a:p>
      </dgm:t>
    </dgm:pt>
    <dgm:pt modelId="{673B404E-952E-4566-9C12-AB6161F258A3}" type="sibTrans" cxnId="{AD49636B-A07F-4C2D-A026-3D977443175A}">
      <dgm:prSet/>
      <dgm:spPr/>
      <dgm:t>
        <a:bodyPr/>
        <a:lstStyle/>
        <a:p>
          <a:endParaRPr lang="en-US"/>
        </a:p>
      </dgm:t>
    </dgm:pt>
    <dgm:pt modelId="{E4BBF24C-11DD-492C-A583-819FAB00BA3D}">
      <dgm:prSet/>
      <dgm:spPr/>
      <dgm:t>
        <a:bodyPr/>
        <a:lstStyle/>
        <a:p>
          <a:r>
            <a:rPr lang="en-US" b="0" i="0"/>
            <a:t>To ease the burden on current employees, a QA associate who works the night shift in the new warehouse will be transferred.</a:t>
          </a:r>
          <a:endParaRPr lang="en-US"/>
        </a:p>
      </dgm:t>
    </dgm:pt>
    <dgm:pt modelId="{A8C63985-08FB-4BCC-AA80-E24766D91A4D}" type="parTrans" cxnId="{27A893FB-8A4B-4DD3-AC35-ACA8AF6FADC9}">
      <dgm:prSet/>
      <dgm:spPr/>
      <dgm:t>
        <a:bodyPr/>
        <a:lstStyle/>
        <a:p>
          <a:endParaRPr lang="en-US"/>
        </a:p>
      </dgm:t>
    </dgm:pt>
    <dgm:pt modelId="{1C369EBB-F378-444A-87FC-69D2673160B9}" type="sibTrans" cxnId="{27A893FB-8A4B-4DD3-AC35-ACA8AF6FADC9}">
      <dgm:prSet/>
      <dgm:spPr/>
      <dgm:t>
        <a:bodyPr/>
        <a:lstStyle/>
        <a:p>
          <a:endParaRPr lang="en-US"/>
        </a:p>
      </dgm:t>
    </dgm:pt>
    <dgm:pt modelId="{B79B7766-B32E-4F50-84F9-18C444AA4CA7}" type="pres">
      <dgm:prSet presAssocID="{D95CB084-ACE5-4748-9469-AD38F61DAF1C}" presName="root" presStyleCnt="0">
        <dgm:presLayoutVars>
          <dgm:dir/>
          <dgm:resizeHandles val="exact"/>
        </dgm:presLayoutVars>
      </dgm:prSet>
      <dgm:spPr/>
    </dgm:pt>
    <dgm:pt modelId="{2378417C-42C2-4EC6-A8BE-C676A1C66297}" type="pres">
      <dgm:prSet presAssocID="{C172E33A-FF1B-4710-B3D4-A9AD29B9C910}" presName="compNode" presStyleCnt="0"/>
      <dgm:spPr/>
    </dgm:pt>
    <dgm:pt modelId="{D6A8BEAF-1A15-4F13-A100-8C9A93A2F01B}" type="pres">
      <dgm:prSet presAssocID="{C172E33A-FF1B-4710-B3D4-A9AD29B9C91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7C160E40-0AE7-4AB3-B17C-19181312590E}" type="pres">
      <dgm:prSet presAssocID="{C172E33A-FF1B-4710-B3D4-A9AD29B9C910}" presName="spaceRect" presStyleCnt="0"/>
      <dgm:spPr/>
    </dgm:pt>
    <dgm:pt modelId="{44B7F40F-8637-4AA8-9BC1-564A74A114B9}" type="pres">
      <dgm:prSet presAssocID="{C172E33A-FF1B-4710-B3D4-A9AD29B9C910}" presName="textRect" presStyleLbl="revTx" presStyleIdx="0" presStyleCnt="2">
        <dgm:presLayoutVars>
          <dgm:chMax val="1"/>
          <dgm:chPref val="1"/>
        </dgm:presLayoutVars>
      </dgm:prSet>
      <dgm:spPr/>
    </dgm:pt>
    <dgm:pt modelId="{E97463FB-1F54-43C9-BAB4-65366B3E8F17}" type="pres">
      <dgm:prSet presAssocID="{673B404E-952E-4566-9C12-AB6161F258A3}" presName="sibTrans" presStyleCnt="0"/>
      <dgm:spPr/>
    </dgm:pt>
    <dgm:pt modelId="{60753847-895B-4718-B3DB-39A7AF42B1D9}" type="pres">
      <dgm:prSet presAssocID="{E4BBF24C-11DD-492C-A583-819FAB00BA3D}" presName="compNode" presStyleCnt="0"/>
      <dgm:spPr/>
    </dgm:pt>
    <dgm:pt modelId="{D04C6114-522A-40B1-9E38-741E92978459}" type="pres">
      <dgm:prSet presAssocID="{E4BBF24C-11DD-492C-A583-819FAB00BA3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6077506B-1D31-44AC-8DE5-8F13A52920E6}" type="pres">
      <dgm:prSet presAssocID="{E4BBF24C-11DD-492C-A583-819FAB00BA3D}" presName="spaceRect" presStyleCnt="0"/>
      <dgm:spPr/>
    </dgm:pt>
    <dgm:pt modelId="{5759BAD6-16AE-42B4-937D-DD7D285C907C}" type="pres">
      <dgm:prSet presAssocID="{E4BBF24C-11DD-492C-A583-819FAB00BA3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44A525C-4DEC-49AE-AE11-F7C4B2CEE282}" type="presOf" srcId="{E4BBF24C-11DD-492C-A583-819FAB00BA3D}" destId="{5759BAD6-16AE-42B4-937D-DD7D285C907C}" srcOrd="0" destOrd="0" presId="urn:microsoft.com/office/officeart/2018/2/layout/IconLabelList"/>
    <dgm:cxn modelId="{AD49636B-A07F-4C2D-A026-3D977443175A}" srcId="{D95CB084-ACE5-4748-9469-AD38F61DAF1C}" destId="{C172E33A-FF1B-4710-B3D4-A9AD29B9C910}" srcOrd="0" destOrd="0" parTransId="{8C91B75F-A33B-42A5-A01D-8EF6ABAEE911}" sibTransId="{673B404E-952E-4566-9C12-AB6161F258A3}"/>
    <dgm:cxn modelId="{552EC497-5E90-4EBA-8BCA-797FBF2E869F}" type="presOf" srcId="{D95CB084-ACE5-4748-9469-AD38F61DAF1C}" destId="{B79B7766-B32E-4F50-84F9-18C444AA4CA7}" srcOrd="0" destOrd="0" presId="urn:microsoft.com/office/officeart/2018/2/layout/IconLabelList"/>
    <dgm:cxn modelId="{227C93AD-45D1-466A-8BD6-0AA679E4F0FB}" type="presOf" srcId="{C172E33A-FF1B-4710-B3D4-A9AD29B9C910}" destId="{44B7F40F-8637-4AA8-9BC1-564A74A114B9}" srcOrd="0" destOrd="0" presId="urn:microsoft.com/office/officeart/2018/2/layout/IconLabelList"/>
    <dgm:cxn modelId="{27A893FB-8A4B-4DD3-AC35-ACA8AF6FADC9}" srcId="{D95CB084-ACE5-4748-9469-AD38F61DAF1C}" destId="{E4BBF24C-11DD-492C-A583-819FAB00BA3D}" srcOrd="1" destOrd="0" parTransId="{A8C63985-08FB-4BCC-AA80-E24766D91A4D}" sibTransId="{1C369EBB-F378-444A-87FC-69D2673160B9}"/>
    <dgm:cxn modelId="{C1993542-0485-4E45-B343-C4CA5D3A4A33}" type="presParOf" srcId="{B79B7766-B32E-4F50-84F9-18C444AA4CA7}" destId="{2378417C-42C2-4EC6-A8BE-C676A1C66297}" srcOrd="0" destOrd="0" presId="urn:microsoft.com/office/officeart/2018/2/layout/IconLabelList"/>
    <dgm:cxn modelId="{009A6718-00FF-4DB8-8BDD-2F77FB91CCAD}" type="presParOf" srcId="{2378417C-42C2-4EC6-A8BE-C676A1C66297}" destId="{D6A8BEAF-1A15-4F13-A100-8C9A93A2F01B}" srcOrd="0" destOrd="0" presId="urn:microsoft.com/office/officeart/2018/2/layout/IconLabelList"/>
    <dgm:cxn modelId="{B2FEC20E-7165-4F9A-8114-9984C0B2F38E}" type="presParOf" srcId="{2378417C-42C2-4EC6-A8BE-C676A1C66297}" destId="{7C160E40-0AE7-4AB3-B17C-19181312590E}" srcOrd="1" destOrd="0" presId="urn:microsoft.com/office/officeart/2018/2/layout/IconLabelList"/>
    <dgm:cxn modelId="{DB608445-DE50-4271-818E-D6E2640EE84E}" type="presParOf" srcId="{2378417C-42C2-4EC6-A8BE-C676A1C66297}" destId="{44B7F40F-8637-4AA8-9BC1-564A74A114B9}" srcOrd="2" destOrd="0" presId="urn:microsoft.com/office/officeart/2018/2/layout/IconLabelList"/>
    <dgm:cxn modelId="{AA19A1C7-1A73-4AF0-BFB1-7DCE919BF501}" type="presParOf" srcId="{B79B7766-B32E-4F50-84F9-18C444AA4CA7}" destId="{E97463FB-1F54-43C9-BAB4-65366B3E8F17}" srcOrd="1" destOrd="0" presId="urn:microsoft.com/office/officeart/2018/2/layout/IconLabelList"/>
    <dgm:cxn modelId="{C0EE9673-C3D2-46E0-8189-7B15430D9AB7}" type="presParOf" srcId="{B79B7766-B32E-4F50-84F9-18C444AA4CA7}" destId="{60753847-895B-4718-B3DB-39A7AF42B1D9}" srcOrd="2" destOrd="0" presId="urn:microsoft.com/office/officeart/2018/2/layout/IconLabelList"/>
    <dgm:cxn modelId="{7889CB85-B5ED-4472-B5EA-4F01B69F2C35}" type="presParOf" srcId="{60753847-895B-4718-B3DB-39A7AF42B1D9}" destId="{D04C6114-522A-40B1-9E38-741E92978459}" srcOrd="0" destOrd="0" presId="urn:microsoft.com/office/officeart/2018/2/layout/IconLabelList"/>
    <dgm:cxn modelId="{A43DB043-86DF-4AAB-872C-A084F9BB6EA9}" type="presParOf" srcId="{60753847-895B-4718-B3DB-39A7AF42B1D9}" destId="{6077506B-1D31-44AC-8DE5-8F13A52920E6}" srcOrd="1" destOrd="0" presId="urn:microsoft.com/office/officeart/2018/2/layout/IconLabelList"/>
    <dgm:cxn modelId="{71FF4C08-22E0-4B21-904A-FF31862E9C3E}" type="presParOf" srcId="{60753847-895B-4718-B3DB-39A7AF42B1D9}" destId="{5759BAD6-16AE-42B4-937D-DD7D285C90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015AE5-5744-4EA8-AAE6-4A3A87F90D9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A4F1C9-42A0-4EDA-B4C9-B98AC75427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Due to the massive workload we anticipate, we have asked the stores to manage any surplus Christmas inventory.</a:t>
          </a:r>
          <a:endParaRPr lang="en-US"/>
        </a:p>
      </dgm:t>
    </dgm:pt>
    <dgm:pt modelId="{223D0631-58D6-4A97-B419-E04167B40804}" type="parTrans" cxnId="{5AA719EF-94EE-4147-9245-87EAA34B42BB}">
      <dgm:prSet/>
      <dgm:spPr/>
      <dgm:t>
        <a:bodyPr/>
        <a:lstStyle/>
        <a:p>
          <a:endParaRPr lang="en-US"/>
        </a:p>
      </dgm:t>
    </dgm:pt>
    <dgm:pt modelId="{96092A03-A8CA-48C0-B043-35F5060EFECB}" type="sibTrans" cxnId="{5AA719EF-94EE-4147-9245-87EAA34B42BB}">
      <dgm:prSet/>
      <dgm:spPr/>
      <dgm:t>
        <a:bodyPr/>
        <a:lstStyle/>
        <a:p>
          <a:endParaRPr lang="en-US"/>
        </a:p>
      </dgm:t>
    </dgm:pt>
    <dgm:pt modelId="{04CD29B4-66EB-414C-B9BF-7B06F07A8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Cross-docking, the process of converting incoming freight into pallets and delivering them to specific stores, will be the main focus of the new location.</a:t>
          </a:r>
          <a:endParaRPr lang="en-US"/>
        </a:p>
      </dgm:t>
    </dgm:pt>
    <dgm:pt modelId="{5A8E1947-240F-4A63-A45A-A9544774F5F1}" type="parTrans" cxnId="{B840F33F-B12A-47E7-8A03-EDC439C02D50}">
      <dgm:prSet/>
      <dgm:spPr/>
      <dgm:t>
        <a:bodyPr/>
        <a:lstStyle/>
        <a:p>
          <a:endParaRPr lang="en-US"/>
        </a:p>
      </dgm:t>
    </dgm:pt>
    <dgm:pt modelId="{B27BF828-1CE8-4050-AEAA-1852A7546BAD}" type="sibTrans" cxnId="{B840F33F-B12A-47E7-8A03-EDC439C02D50}">
      <dgm:prSet/>
      <dgm:spPr/>
      <dgm:t>
        <a:bodyPr/>
        <a:lstStyle/>
        <a:p>
          <a:endParaRPr lang="en-US"/>
        </a:p>
      </dgm:t>
    </dgm:pt>
    <dgm:pt modelId="{6FFA3F35-B2B9-4D46-B732-24528AB0BF81}" type="pres">
      <dgm:prSet presAssocID="{B3015AE5-5744-4EA8-AAE6-4A3A87F90D95}" presName="root" presStyleCnt="0">
        <dgm:presLayoutVars>
          <dgm:dir/>
          <dgm:resizeHandles val="exact"/>
        </dgm:presLayoutVars>
      </dgm:prSet>
      <dgm:spPr/>
    </dgm:pt>
    <dgm:pt modelId="{897AFA35-8359-4C35-9329-96692C75BB52}" type="pres">
      <dgm:prSet presAssocID="{D2A4F1C9-42A0-4EDA-B4C9-B98AC7542764}" presName="compNode" presStyleCnt="0"/>
      <dgm:spPr/>
    </dgm:pt>
    <dgm:pt modelId="{B2D1AAF8-9E6C-4A09-8E48-447F62981B37}" type="pres">
      <dgm:prSet presAssocID="{D2A4F1C9-42A0-4EDA-B4C9-B98AC7542764}" presName="bgRect" presStyleLbl="bgShp" presStyleIdx="0" presStyleCnt="2"/>
      <dgm:spPr/>
    </dgm:pt>
    <dgm:pt modelId="{B26AEE34-8DA1-4236-9D62-4C4FD285A01A}" type="pres">
      <dgm:prSet presAssocID="{D2A4F1C9-42A0-4EDA-B4C9-B98AC754276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6868ADCC-6193-4FE5-A0CC-6BBAD0823A61}" type="pres">
      <dgm:prSet presAssocID="{D2A4F1C9-42A0-4EDA-B4C9-B98AC7542764}" presName="spaceRect" presStyleCnt="0"/>
      <dgm:spPr/>
    </dgm:pt>
    <dgm:pt modelId="{E7E414D0-C027-4363-9B73-D1053E5A9546}" type="pres">
      <dgm:prSet presAssocID="{D2A4F1C9-42A0-4EDA-B4C9-B98AC7542764}" presName="parTx" presStyleLbl="revTx" presStyleIdx="0" presStyleCnt="2">
        <dgm:presLayoutVars>
          <dgm:chMax val="0"/>
          <dgm:chPref val="0"/>
        </dgm:presLayoutVars>
      </dgm:prSet>
      <dgm:spPr/>
    </dgm:pt>
    <dgm:pt modelId="{B2A498BE-F4C0-4022-A067-E75B6BCF1B91}" type="pres">
      <dgm:prSet presAssocID="{96092A03-A8CA-48C0-B043-35F5060EFECB}" presName="sibTrans" presStyleCnt="0"/>
      <dgm:spPr/>
    </dgm:pt>
    <dgm:pt modelId="{0B3E2562-CD8A-4BC8-BB01-D267CE666D43}" type="pres">
      <dgm:prSet presAssocID="{04CD29B4-66EB-414C-B9BF-7B06F07A82FF}" presName="compNode" presStyleCnt="0"/>
      <dgm:spPr/>
    </dgm:pt>
    <dgm:pt modelId="{657BE489-D3C4-4423-AC56-5C0512AFC1B8}" type="pres">
      <dgm:prSet presAssocID="{04CD29B4-66EB-414C-B9BF-7B06F07A82FF}" presName="bgRect" presStyleLbl="bgShp" presStyleIdx="1" presStyleCnt="2"/>
      <dgm:spPr/>
    </dgm:pt>
    <dgm:pt modelId="{B4A28D8C-6BBC-46B8-A7C8-9FF4B92024C3}" type="pres">
      <dgm:prSet presAssocID="{04CD29B4-66EB-414C-B9BF-7B06F07A82F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9A6C897-BDB4-4355-A074-E061B91AAB62}" type="pres">
      <dgm:prSet presAssocID="{04CD29B4-66EB-414C-B9BF-7B06F07A82FF}" presName="spaceRect" presStyleCnt="0"/>
      <dgm:spPr/>
    </dgm:pt>
    <dgm:pt modelId="{853B5B94-4590-42CC-A07E-578028007762}" type="pres">
      <dgm:prSet presAssocID="{04CD29B4-66EB-414C-B9BF-7B06F07A82F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B8DB209-0A4A-40E9-B8F8-1C74BAD3EAE3}" type="presOf" srcId="{D2A4F1C9-42A0-4EDA-B4C9-B98AC7542764}" destId="{E7E414D0-C027-4363-9B73-D1053E5A9546}" srcOrd="0" destOrd="0" presId="urn:microsoft.com/office/officeart/2018/2/layout/IconVerticalSolidList"/>
    <dgm:cxn modelId="{B840F33F-B12A-47E7-8A03-EDC439C02D50}" srcId="{B3015AE5-5744-4EA8-AAE6-4A3A87F90D95}" destId="{04CD29B4-66EB-414C-B9BF-7B06F07A82FF}" srcOrd="1" destOrd="0" parTransId="{5A8E1947-240F-4A63-A45A-A9544774F5F1}" sibTransId="{B27BF828-1CE8-4050-AEAA-1852A7546BAD}"/>
    <dgm:cxn modelId="{15A7626B-C420-4A65-B152-54807D677125}" type="presOf" srcId="{04CD29B4-66EB-414C-B9BF-7B06F07A82FF}" destId="{853B5B94-4590-42CC-A07E-578028007762}" srcOrd="0" destOrd="0" presId="urn:microsoft.com/office/officeart/2018/2/layout/IconVerticalSolidList"/>
    <dgm:cxn modelId="{2CE10B76-6D2C-4A8A-8B68-895CCC0E4AF4}" type="presOf" srcId="{B3015AE5-5744-4EA8-AAE6-4A3A87F90D95}" destId="{6FFA3F35-B2B9-4D46-B732-24528AB0BF81}" srcOrd="0" destOrd="0" presId="urn:microsoft.com/office/officeart/2018/2/layout/IconVerticalSolidList"/>
    <dgm:cxn modelId="{5AA719EF-94EE-4147-9245-87EAA34B42BB}" srcId="{B3015AE5-5744-4EA8-AAE6-4A3A87F90D95}" destId="{D2A4F1C9-42A0-4EDA-B4C9-B98AC7542764}" srcOrd="0" destOrd="0" parTransId="{223D0631-58D6-4A97-B419-E04167B40804}" sibTransId="{96092A03-A8CA-48C0-B043-35F5060EFECB}"/>
    <dgm:cxn modelId="{61D369A5-9AA5-4AD7-8744-94F548F9A191}" type="presParOf" srcId="{6FFA3F35-B2B9-4D46-B732-24528AB0BF81}" destId="{897AFA35-8359-4C35-9329-96692C75BB52}" srcOrd="0" destOrd="0" presId="urn:microsoft.com/office/officeart/2018/2/layout/IconVerticalSolidList"/>
    <dgm:cxn modelId="{549D95FE-A7B6-46D1-9266-36EF639E2157}" type="presParOf" srcId="{897AFA35-8359-4C35-9329-96692C75BB52}" destId="{B2D1AAF8-9E6C-4A09-8E48-447F62981B37}" srcOrd="0" destOrd="0" presId="urn:microsoft.com/office/officeart/2018/2/layout/IconVerticalSolidList"/>
    <dgm:cxn modelId="{C8A75B7E-4194-4844-9BE9-8DB2DDCF789F}" type="presParOf" srcId="{897AFA35-8359-4C35-9329-96692C75BB52}" destId="{B26AEE34-8DA1-4236-9D62-4C4FD285A01A}" srcOrd="1" destOrd="0" presId="urn:microsoft.com/office/officeart/2018/2/layout/IconVerticalSolidList"/>
    <dgm:cxn modelId="{FE63615B-2949-4641-B196-1BC90053AE25}" type="presParOf" srcId="{897AFA35-8359-4C35-9329-96692C75BB52}" destId="{6868ADCC-6193-4FE5-A0CC-6BBAD0823A61}" srcOrd="2" destOrd="0" presId="urn:microsoft.com/office/officeart/2018/2/layout/IconVerticalSolidList"/>
    <dgm:cxn modelId="{81685DE4-B76D-4318-8AAD-12C2FD70CBAC}" type="presParOf" srcId="{897AFA35-8359-4C35-9329-96692C75BB52}" destId="{E7E414D0-C027-4363-9B73-D1053E5A9546}" srcOrd="3" destOrd="0" presId="urn:microsoft.com/office/officeart/2018/2/layout/IconVerticalSolidList"/>
    <dgm:cxn modelId="{9E25820F-C061-41FF-B1F0-FF7AAFA3597B}" type="presParOf" srcId="{6FFA3F35-B2B9-4D46-B732-24528AB0BF81}" destId="{B2A498BE-F4C0-4022-A067-E75B6BCF1B91}" srcOrd="1" destOrd="0" presId="urn:microsoft.com/office/officeart/2018/2/layout/IconVerticalSolidList"/>
    <dgm:cxn modelId="{90806553-5085-404A-B3DC-13AE9C38278E}" type="presParOf" srcId="{6FFA3F35-B2B9-4D46-B732-24528AB0BF81}" destId="{0B3E2562-CD8A-4BC8-BB01-D267CE666D43}" srcOrd="2" destOrd="0" presId="urn:microsoft.com/office/officeart/2018/2/layout/IconVerticalSolidList"/>
    <dgm:cxn modelId="{5102181C-2B73-4C77-9087-7DB600F746FD}" type="presParOf" srcId="{0B3E2562-CD8A-4BC8-BB01-D267CE666D43}" destId="{657BE489-D3C4-4423-AC56-5C0512AFC1B8}" srcOrd="0" destOrd="0" presId="urn:microsoft.com/office/officeart/2018/2/layout/IconVerticalSolidList"/>
    <dgm:cxn modelId="{4871C9D9-0386-4A7E-BDC4-A97350387BD8}" type="presParOf" srcId="{0B3E2562-CD8A-4BC8-BB01-D267CE666D43}" destId="{B4A28D8C-6BBC-46B8-A7C8-9FF4B92024C3}" srcOrd="1" destOrd="0" presId="urn:microsoft.com/office/officeart/2018/2/layout/IconVerticalSolidList"/>
    <dgm:cxn modelId="{451B6094-DD1B-438C-9EB9-3FB2EC74E05C}" type="presParOf" srcId="{0B3E2562-CD8A-4BC8-BB01-D267CE666D43}" destId="{99A6C897-BDB4-4355-A074-E061B91AAB62}" srcOrd="2" destOrd="0" presId="urn:microsoft.com/office/officeart/2018/2/layout/IconVerticalSolidList"/>
    <dgm:cxn modelId="{DA8AC8F9-7EA1-4581-B4D7-8AB7E8580AA0}" type="presParOf" srcId="{0B3E2562-CD8A-4BC8-BB01-D267CE666D43}" destId="{853B5B94-4590-42CC-A07E-5780280077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0DFA5F-1737-4F51-95D4-BDE715D76D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74854E-E79E-4436-A585-E716F04F9815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/>
            <a:t>Our top priority is ensuring the security and safety of our employees.</a:t>
          </a:r>
          <a:endParaRPr lang="en-US" dirty="0"/>
        </a:p>
      </dgm:t>
    </dgm:pt>
    <dgm:pt modelId="{39D54299-578E-45BF-AE3B-AB3BEFCA8E2B}" type="parTrans" cxnId="{0743FF56-8781-4958-9A7E-5987FB0A1757}">
      <dgm:prSet/>
      <dgm:spPr/>
      <dgm:t>
        <a:bodyPr/>
        <a:lstStyle/>
        <a:p>
          <a:endParaRPr lang="en-US"/>
        </a:p>
      </dgm:t>
    </dgm:pt>
    <dgm:pt modelId="{F9FB0149-CCA1-4470-AC1F-6E18C603A19A}" type="sibTrans" cxnId="{0743FF56-8781-4958-9A7E-5987FB0A1757}">
      <dgm:prSet/>
      <dgm:spPr/>
      <dgm:t>
        <a:bodyPr/>
        <a:lstStyle/>
        <a:p>
          <a:endParaRPr lang="en-US"/>
        </a:p>
      </dgm:t>
    </dgm:pt>
    <dgm:pt modelId="{A34908FE-CF89-4F18-AA0E-59FB3CC20EB5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b="0" i="0" dirty="0"/>
        </a:p>
        <a:p>
          <a:pPr algn="just">
            <a:lnSpc>
              <a:spcPct val="100000"/>
            </a:lnSpc>
          </a:pPr>
          <a:endParaRPr lang="en-US" b="0" i="0" dirty="0"/>
        </a:p>
        <a:p>
          <a:pPr algn="just">
            <a:lnSpc>
              <a:spcPct val="100000"/>
            </a:lnSpc>
          </a:pPr>
          <a:r>
            <a:rPr lang="en-US" b="0" i="0" dirty="0"/>
            <a:t>We'll ensure that the new location complies with all rules and laws on health and safety.</a:t>
          </a:r>
          <a:endParaRPr lang="en-US" dirty="0"/>
        </a:p>
      </dgm:t>
    </dgm:pt>
    <dgm:pt modelId="{A6087BDD-EF7F-41DC-BE08-310C28886EFF}" type="parTrans" cxnId="{618B7B31-2DA5-46EB-A16E-D43A944DADDA}">
      <dgm:prSet/>
      <dgm:spPr/>
      <dgm:t>
        <a:bodyPr/>
        <a:lstStyle/>
        <a:p>
          <a:endParaRPr lang="en-US"/>
        </a:p>
      </dgm:t>
    </dgm:pt>
    <dgm:pt modelId="{664AF2A8-F180-4910-902B-02C86412BC80}" type="sibTrans" cxnId="{618B7B31-2DA5-46EB-A16E-D43A944DADDA}">
      <dgm:prSet/>
      <dgm:spPr/>
      <dgm:t>
        <a:bodyPr/>
        <a:lstStyle/>
        <a:p>
          <a:endParaRPr lang="en-US"/>
        </a:p>
      </dgm:t>
    </dgm:pt>
    <dgm:pt modelId="{0BF0E75A-90D3-4E1E-BCD1-C4DCC92896D0}" type="pres">
      <dgm:prSet presAssocID="{B60DFA5F-1737-4F51-95D4-BDE715D76D99}" presName="root" presStyleCnt="0">
        <dgm:presLayoutVars>
          <dgm:dir/>
          <dgm:resizeHandles val="exact"/>
        </dgm:presLayoutVars>
      </dgm:prSet>
      <dgm:spPr/>
    </dgm:pt>
    <dgm:pt modelId="{9C7D3B9C-D573-4E4F-90AD-387B70076410}" type="pres">
      <dgm:prSet presAssocID="{DF74854E-E79E-4436-A585-E716F04F9815}" presName="compNode" presStyleCnt="0"/>
      <dgm:spPr/>
    </dgm:pt>
    <dgm:pt modelId="{5435B81E-36B2-47D3-ADDE-3C088786C714}" type="pres">
      <dgm:prSet presAssocID="{DF74854E-E79E-4436-A585-E716F04F9815}" presName="bgRect" presStyleLbl="bgShp" presStyleIdx="0" presStyleCnt="2"/>
      <dgm:spPr/>
    </dgm:pt>
    <dgm:pt modelId="{2988EEDE-BAFC-49AC-BC9F-BA4776DC23E4}" type="pres">
      <dgm:prSet presAssocID="{DF74854E-E79E-4436-A585-E716F04F98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struction Worker"/>
        </a:ext>
      </dgm:extLst>
    </dgm:pt>
    <dgm:pt modelId="{93677242-3499-4E01-8919-26E7E8F84DB3}" type="pres">
      <dgm:prSet presAssocID="{DF74854E-E79E-4436-A585-E716F04F9815}" presName="spaceRect" presStyleCnt="0"/>
      <dgm:spPr/>
    </dgm:pt>
    <dgm:pt modelId="{9B305220-F6AD-4907-A0D7-86B0B248C5AC}" type="pres">
      <dgm:prSet presAssocID="{DF74854E-E79E-4436-A585-E716F04F9815}" presName="parTx" presStyleLbl="revTx" presStyleIdx="0" presStyleCnt="2">
        <dgm:presLayoutVars>
          <dgm:chMax val="0"/>
          <dgm:chPref val="0"/>
        </dgm:presLayoutVars>
      </dgm:prSet>
      <dgm:spPr/>
    </dgm:pt>
    <dgm:pt modelId="{17E50031-F0A3-4A83-AFE1-ED3B38C10BC5}" type="pres">
      <dgm:prSet presAssocID="{F9FB0149-CCA1-4470-AC1F-6E18C603A19A}" presName="sibTrans" presStyleCnt="0"/>
      <dgm:spPr/>
    </dgm:pt>
    <dgm:pt modelId="{056F3F80-0D41-42E5-BAB8-243F455C3448}" type="pres">
      <dgm:prSet presAssocID="{A34908FE-CF89-4F18-AA0E-59FB3CC20EB5}" presName="compNode" presStyleCnt="0"/>
      <dgm:spPr/>
    </dgm:pt>
    <dgm:pt modelId="{1207D133-79EB-460D-9827-D625A34B1CB0}" type="pres">
      <dgm:prSet presAssocID="{A34908FE-CF89-4F18-AA0E-59FB3CC20EB5}" presName="bgRect" presStyleLbl="bgShp" presStyleIdx="1" presStyleCnt="2" custLinFactNeighborY="42279"/>
      <dgm:spPr/>
    </dgm:pt>
    <dgm:pt modelId="{07A3805C-F71D-47BD-9794-7B34D1A9514F}" type="pres">
      <dgm:prSet presAssocID="{A34908FE-CF89-4F18-AA0E-59FB3CC20EB5}" presName="iconRect" presStyleLbl="node1" presStyleIdx="1" presStyleCnt="2" custLinFactNeighborX="5740" custLinFactNeighborY="4450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7E17A40F-DC01-4102-8F36-0F7CCB2B258F}" type="pres">
      <dgm:prSet presAssocID="{A34908FE-CF89-4F18-AA0E-59FB3CC20EB5}" presName="spaceRect" presStyleCnt="0"/>
      <dgm:spPr/>
    </dgm:pt>
    <dgm:pt modelId="{7921F3A3-3570-41B1-84A6-37F1F5A99286}" type="pres">
      <dgm:prSet presAssocID="{A34908FE-CF89-4F18-AA0E-59FB3CC20EB5}" presName="parTx" presStyleLbl="revTx" presStyleIdx="1" presStyleCnt="2" custLinFactNeighborX="-1608" custLinFactNeighborY="11049">
        <dgm:presLayoutVars>
          <dgm:chMax val="0"/>
          <dgm:chPref val="0"/>
        </dgm:presLayoutVars>
      </dgm:prSet>
      <dgm:spPr/>
    </dgm:pt>
  </dgm:ptLst>
  <dgm:cxnLst>
    <dgm:cxn modelId="{618B7B31-2DA5-46EB-A16E-D43A944DADDA}" srcId="{B60DFA5F-1737-4F51-95D4-BDE715D76D99}" destId="{A34908FE-CF89-4F18-AA0E-59FB3CC20EB5}" srcOrd="1" destOrd="0" parTransId="{A6087BDD-EF7F-41DC-BE08-310C28886EFF}" sibTransId="{664AF2A8-F180-4910-902B-02C86412BC80}"/>
    <dgm:cxn modelId="{B1BBAC4D-8971-49B3-BF81-51253877A3C5}" type="presOf" srcId="{B60DFA5F-1737-4F51-95D4-BDE715D76D99}" destId="{0BF0E75A-90D3-4E1E-BCD1-C4DCC92896D0}" srcOrd="0" destOrd="0" presId="urn:microsoft.com/office/officeart/2018/2/layout/IconVerticalSolidList"/>
    <dgm:cxn modelId="{0743FF56-8781-4958-9A7E-5987FB0A1757}" srcId="{B60DFA5F-1737-4F51-95D4-BDE715D76D99}" destId="{DF74854E-E79E-4436-A585-E716F04F9815}" srcOrd="0" destOrd="0" parTransId="{39D54299-578E-45BF-AE3B-AB3BEFCA8E2B}" sibTransId="{F9FB0149-CCA1-4470-AC1F-6E18C603A19A}"/>
    <dgm:cxn modelId="{9CC62ED7-3F63-4F02-A6E4-59E5321F546E}" type="presOf" srcId="{DF74854E-E79E-4436-A585-E716F04F9815}" destId="{9B305220-F6AD-4907-A0D7-86B0B248C5AC}" srcOrd="0" destOrd="0" presId="urn:microsoft.com/office/officeart/2018/2/layout/IconVerticalSolidList"/>
    <dgm:cxn modelId="{77C1DDEB-7DDC-4A45-AA2B-6EF9EB5741DB}" type="presOf" srcId="{A34908FE-CF89-4F18-AA0E-59FB3CC20EB5}" destId="{7921F3A3-3570-41B1-84A6-37F1F5A99286}" srcOrd="0" destOrd="0" presId="urn:microsoft.com/office/officeart/2018/2/layout/IconVerticalSolidList"/>
    <dgm:cxn modelId="{AF62AEB8-70FB-48A7-8561-66CF16E74C18}" type="presParOf" srcId="{0BF0E75A-90D3-4E1E-BCD1-C4DCC92896D0}" destId="{9C7D3B9C-D573-4E4F-90AD-387B70076410}" srcOrd="0" destOrd="0" presId="urn:microsoft.com/office/officeart/2018/2/layout/IconVerticalSolidList"/>
    <dgm:cxn modelId="{8DDDE1AC-94C4-4A4F-8A67-93ED5984604A}" type="presParOf" srcId="{9C7D3B9C-D573-4E4F-90AD-387B70076410}" destId="{5435B81E-36B2-47D3-ADDE-3C088786C714}" srcOrd="0" destOrd="0" presId="urn:microsoft.com/office/officeart/2018/2/layout/IconVerticalSolidList"/>
    <dgm:cxn modelId="{89D9D92C-8FF6-41B9-8490-8C4E70C9F64D}" type="presParOf" srcId="{9C7D3B9C-D573-4E4F-90AD-387B70076410}" destId="{2988EEDE-BAFC-49AC-BC9F-BA4776DC23E4}" srcOrd="1" destOrd="0" presId="urn:microsoft.com/office/officeart/2018/2/layout/IconVerticalSolidList"/>
    <dgm:cxn modelId="{9DFA8728-DD27-4371-9A61-85F097EDC9B7}" type="presParOf" srcId="{9C7D3B9C-D573-4E4F-90AD-387B70076410}" destId="{93677242-3499-4E01-8919-26E7E8F84DB3}" srcOrd="2" destOrd="0" presId="urn:microsoft.com/office/officeart/2018/2/layout/IconVerticalSolidList"/>
    <dgm:cxn modelId="{459A1CDC-CB1A-4AA9-85BE-92D58F0F1ED2}" type="presParOf" srcId="{9C7D3B9C-D573-4E4F-90AD-387B70076410}" destId="{9B305220-F6AD-4907-A0D7-86B0B248C5AC}" srcOrd="3" destOrd="0" presId="urn:microsoft.com/office/officeart/2018/2/layout/IconVerticalSolidList"/>
    <dgm:cxn modelId="{5B42EF2E-70EA-4F6E-B5FC-1F5A3F991398}" type="presParOf" srcId="{0BF0E75A-90D3-4E1E-BCD1-C4DCC92896D0}" destId="{17E50031-F0A3-4A83-AFE1-ED3B38C10BC5}" srcOrd="1" destOrd="0" presId="urn:microsoft.com/office/officeart/2018/2/layout/IconVerticalSolidList"/>
    <dgm:cxn modelId="{EB4C98F4-B648-4BD7-9856-1F1CF8C345B7}" type="presParOf" srcId="{0BF0E75A-90D3-4E1E-BCD1-C4DCC92896D0}" destId="{056F3F80-0D41-42E5-BAB8-243F455C3448}" srcOrd="2" destOrd="0" presId="urn:microsoft.com/office/officeart/2018/2/layout/IconVerticalSolidList"/>
    <dgm:cxn modelId="{E53F8D8E-101F-44AD-ADE6-65462F286BBC}" type="presParOf" srcId="{056F3F80-0D41-42E5-BAB8-243F455C3448}" destId="{1207D133-79EB-460D-9827-D625A34B1CB0}" srcOrd="0" destOrd="0" presId="urn:microsoft.com/office/officeart/2018/2/layout/IconVerticalSolidList"/>
    <dgm:cxn modelId="{62165F7E-50C9-4017-AC34-75A9ABC25D85}" type="presParOf" srcId="{056F3F80-0D41-42E5-BAB8-243F455C3448}" destId="{07A3805C-F71D-47BD-9794-7B34D1A9514F}" srcOrd="1" destOrd="0" presId="urn:microsoft.com/office/officeart/2018/2/layout/IconVerticalSolidList"/>
    <dgm:cxn modelId="{253B3671-262B-4319-BDB2-E91D46352F1C}" type="presParOf" srcId="{056F3F80-0D41-42E5-BAB8-243F455C3448}" destId="{7E17A40F-DC01-4102-8F36-0F7CCB2B258F}" srcOrd="2" destOrd="0" presId="urn:microsoft.com/office/officeart/2018/2/layout/IconVerticalSolidList"/>
    <dgm:cxn modelId="{34FDE6AE-E7FE-4CAA-8F97-AE8021DDFDC8}" type="presParOf" srcId="{056F3F80-0D41-42E5-BAB8-243F455C3448}" destId="{7921F3A3-3570-41B1-84A6-37F1F5A992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E2579AC-631A-4483-AE7D-E3FD7BEDA1A4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D41B07A7-DB53-4AF7-8EF5-CC0C8A83E5F7}">
      <dgm:prSet/>
      <dgm:spPr/>
      <dgm:t>
        <a:bodyPr/>
        <a:lstStyle/>
        <a:p>
          <a:pPr algn="just"/>
          <a:r>
            <a:rPr lang="en-US" b="0" i="0" dirty="0"/>
            <a:t>We can plan for future distribution center expansion in the same city thanks to the shift transfer to the new warehouse, which will help us meet seasonal demand.</a:t>
          </a:r>
          <a:endParaRPr lang="en-US" dirty="0"/>
        </a:p>
      </dgm:t>
    </dgm:pt>
    <dgm:pt modelId="{1ED2572E-AE2C-48DE-B3D0-4FA447531F38}" type="parTrans" cxnId="{EEB8C53F-C3FB-4204-B968-A67EAB4F01A2}">
      <dgm:prSet/>
      <dgm:spPr/>
      <dgm:t>
        <a:bodyPr/>
        <a:lstStyle/>
        <a:p>
          <a:endParaRPr lang="en-US"/>
        </a:p>
      </dgm:t>
    </dgm:pt>
    <dgm:pt modelId="{85C50C51-4B92-4E7C-8863-20E7C229C8B2}" type="sibTrans" cxnId="{EEB8C53F-C3FB-4204-B968-A67EAB4F01A2}">
      <dgm:prSet/>
      <dgm:spPr/>
      <dgm:t>
        <a:bodyPr/>
        <a:lstStyle/>
        <a:p>
          <a:endParaRPr lang="en-US"/>
        </a:p>
      </dgm:t>
    </dgm:pt>
    <dgm:pt modelId="{01EDC3FD-2352-4ECB-9D1F-B95E3EDBEA1D}">
      <dgm:prSet/>
      <dgm:spPr/>
      <dgm:t>
        <a:bodyPr/>
        <a:lstStyle/>
        <a:p>
          <a:pPr algn="just"/>
          <a:r>
            <a:rPr lang="en-US" b="0" i="0" dirty="0"/>
            <a:t>The management is devoted to guaranteeing a seamless transfer of activities to the new site and to offering a secure working environment for every employee.</a:t>
          </a:r>
          <a:endParaRPr lang="en-US" dirty="0"/>
        </a:p>
      </dgm:t>
    </dgm:pt>
    <dgm:pt modelId="{E9130D5C-7047-4FA5-A818-61B2ADAF7348}" type="parTrans" cxnId="{545A7849-9C18-4CD7-ABC9-218E625E0FDA}">
      <dgm:prSet/>
      <dgm:spPr/>
      <dgm:t>
        <a:bodyPr/>
        <a:lstStyle/>
        <a:p>
          <a:endParaRPr lang="en-US"/>
        </a:p>
      </dgm:t>
    </dgm:pt>
    <dgm:pt modelId="{242CA374-A9BC-4E82-A922-A0D093968E71}" type="sibTrans" cxnId="{545A7849-9C18-4CD7-ABC9-218E625E0FDA}">
      <dgm:prSet/>
      <dgm:spPr/>
      <dgm:t>
        <a:bodyPr/>
        <a:lstStyle/>
        <a:p>
          <a:endParaRPr lang="en-US"/>
        </a:p>
      </dgm:t>
    </dgm:pt>
    <dgm:pt modelId="{9BF2B43C-C56B-4E58-8706-C1257299DEC2}" type="pres">
      <dgm:prSet presAssocID="{6E2579AC-631A-4483-AE7D-E3FD7BEDA1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7EF1F1-9B19-44A0-AFB0-29510675C4FC}" type="pres">
      <dgm:prSet presAssocID="{D41B07A7-DB53-4AF7-8EF5-CC0C8A83E5F7}" presName="hierRoot1" presStyleCnt="0"/>
      <dgm:spPr/>
    </dgm:pt>
    <dgm:pt modelId="{D23F7C2A-770E-4E76-B43B-B3A8FCAAB1B1}" type="pres">
      <dgm:prSet presAssocID="{D41B07A7-DB53-4AF7-8EF5-CC0C8A83E5F7}" presName="composite" presStyleCnt="0"/>
      <dgm:spPr/>
    </dgm:pt>
    <dgm:pt modelId="{AD370B04-C0A3-4FEA-8437-C27B5D6F5728}" type="pres">
      <dgm:prSet presAssocID="{D41B07A7-DB53-4AF7-8EF5-CC0C8A83E5F7}" presName="background" presStyleLbl="node0" presStyleIdx="0" presStyleCnt="2"/>
      <dgm:spPr/>
    </dgm:pt>
    <dgm:pt modelId="{288D758B-17FE-4BCE-AED3-32F6318710CB}" type="pres">
      <dgm:prSet presAssocID="{D41B07A7-DB53-4AF7-8EF5-CC0C8A83E5F7}" presName="text" presStyleLbl="fgAcc0" presStyleIdx="0" presStyleCnt="2">
        <dgm:presLayoutVars>
          <dgm:chPref val="3"/>
        </dgm:presLayoutVars>
      </dgm:prSet>
      <dgm:spPr/>
    </dgm:pt>
    <dgm:pt modelId="{CA06C9AE-6AF0-4201-B88F-E7E050CA17E8}" type="pres">
      <dgm:prSet presAssocID="{D41B07A7-DB53-4AF7-8EF5-CC0C8A83E5F7}" presName="hierChild2" presStyleCnt="0"/>
      <dgm:spPr/>
    </dgm:pt>
    <dgm:pt modelId="{B24F2CC5-5A42-475D-8219-48ADD41D7681}" type="pres">
      <dgm:prSet presAssocID="{01EDC3FD-2352-4ECB-9D1F-B95E3EDBEA1D}" presName="hierRoot1" presStyleCnt="0"/>
      <dgm:spPr/>
    </dgm:pt>
    <dgm:pt modelId="{1E580F16-F0AF-4BA2-8BD3-D42EB2D1C893}" type="pres">
      <dgm:prSet presAssocID="{01EDC3FD-2352-4ECB-9D1F-B95E3EDBEA1D}" presName="composite" presStyleCnt="0"/>
      <dgm:spPr/>
    </dgm:pt>
    <dgm:pt modelId="{3A8384B9-34D6-495B-BEA6-AE3183EDC02C}" type="pres">
      <dgm:prSet presAssocID="{01EDC3FD-2352-4ECB-9D1F-B95E3EDBEA1D}" presName="background" presStyleLbl="node0" presStyleIdx="1" presStyleCnt="2"/>
      <dgm:spPr/>
    </dgm:pt>
    <dgm:pt modelId="{98143FA5-7752-45CA-BF46-4F9D352B7CC9}" type="pres">
      <dgm:prSet presAssocID="{01EDC3FD-2352-4ECB-9D1F-B95E3EDBEA1D}" presName="text" presStyleLbl="fgAcc0" presStyleIdx="1" presStyleCnt="2">
        <dgm:presLayoutVars>
          <dgm:chPref val="3"/>
        </dgm:presLayoutVars>
      </dgm:prSet>
      <dgm:spPr/>
    </dgm:pt>
    <dgm:pt modelId="{B030AA1F-286D-4415-A37E-87C07E1076C6}" type="pres">
      <dgm:prSet presAssocID="{01EDC3FD-2352-4ECB-9D1F-B95E3EDBEA1D}" presName="hierChild2" presStyleCnt="0"/>
      <dgm:spPr/>
    </dgm:pt>
  </dgm:ptLst>
  <dgm:cxnLst>
    <dgm:cxn modelId="{EEB8C53F-C3FB-4204-B968-A67EAB4F01A2}" srcId="{6E2579AC-631A-4483-AE7D-E3FD7BEDA1A4}" destId="{D41B07A7-DB53-4AF7-8EF5-CC0C8A83E5F7}" srcOrd="0" destOrd="0" parTransId="{1ED2572E-AE2C-48DE-B3D0-4FA447531F38}" sibTransId="{85C50C51-4B92-4E7C-8863-20E7C229C8B2}"/>
    <dgm:cxn modelId="{EFA10248-BFED-4057-8805-C41922449C3A}" type="presOf" srcId="{01EDC3FD-2352-4ECB-9D1F-B95E3EDBEA1D}" destId="{98143FA5-7752-45CA-BF46-4F9D352B7CC9}" srcOrd="0" destOrd="0" presId="urn:microsoft.com/office/officeart/2005/8/layout/hierarchy1"/>
    <dgm:cxn modelId="{545A7849-9C18-4CD7-ABC9-218E625E0FDA}" srcId="{6E2579AC-631A-4483-AE7D-E3FD7BEDA1A4}" destId="{01EDC3FD-2352-4ECB-9D1F-B95E3EDBEA1D}" srcOrd="1" destOrd="0" parTransId="{E9130D5C-7047-4FA5-A818-61B2ADAF7348}" sibTransId="{242CA374-A9BC-4E82-A922-A0D093968E71}"/>
    <dgm:cxn modelId="{ECE00455-1701-48D2-AB85-308B6EF5C0E8}" type="presOf" srcId="{D41B07A7-DB53-4AF7-8EF5-CC0C8A83E5F7}" destId="{288D758B-17FE-4BCE-AED3-32F6318710CB}" srcOrd="0" destOrd="0" presId="urn:microsoft.com/office/officeart/2005/8/layout/hierarchy1"/>
    <dgm:cxn modelId="{D4B90789-73E2-4E6C-8F83-0EF28E509BBC}" type="presOf" srcId="{6E2579AC-631A-4483-AE7D-E3FD7BEDA1A4}" destId="{9BF2B43C-C56B-4E58-8706-C1257299DEC2}" srcOrd="0" destOrd="0" presId="urn:microsoft.com/office/officeart/2005/8/layout/hierarchy1"/>
    <dgm:cxn modelId="{BE75C142-475B-4A67-B81C-3C7C83B311CC}" type="presParOf" srcId="{9BF2B43C-C56B-4E58-8706-C1257299DEC2}" destId="{637EF1F1-9B19-44A0-AFB0-29510675C4FC}" srcOrd="0" destOrd="0" presId="urn:microsoft.com/office/officeart/2005/8/layout/hierarchy1"/>
    <dgm:cxn modelId="{381FF7C5-2D67-49E5-9958-49E093C408F4}" type="presParOf" srcId="{637EF1F1-9B19-44A0-AFB0-29510675C4FC}" destId="{D23F7C2A-770E-4E76-B43B-B3A8FCAAB1B1}" srcOrd="0" destOrd="0" presId="urn:microsoft.com/office/officeart/2005/8/layout/hierarchy1"/>
    <dgm:cxn modelId="{211BE225-E3F5-48C8-BE0F-DCF096284382}" type="presParOf" srcId="{D23F7C2A-770E-4E76-B43B-B3A8FCAAB1B1}" destId="{AD370B04-C0A3-4FEA-8437-C27B5D6F5728}" srcOrd="0" destOrd="0" presId="urn:microsoft.com/office/officeart/2005/8/layout/hierarchy1"/>
    <dgm:cxn modelId="{E9E47069-ED4E-4AEE-A872-D7504EA5A1CC}" type="presParOf" srcId="{D23F7C2A-770E-4E76-B43B-B3A8FCAAB1B1}" destId="{288D758B-17FE-4BCE-AED3-32F6318710CB}" srcOrd="1" destOrd="0" presId="urn:microsoft.com/office/officeart/2005/8/layout/hierarchy1"/>
    <dgm:cxn modelId="{826C1BCD-469E-4E4F-A913-3F7CB21213E1}" type="presParOf" srcId="{637EF1F1-9B19-44A0-AFB0-29510675C4FC}" destId="{CA06C9AE-6AF0-4201-B88F-E7E050CA17E8}" srcOrd="1" destOrd="0" presId="urn:microsoft.com/office/officeart/2005/8/layout/hierarchy1"/>
    <dgm:cxn modelId="{C58C86D7-9891-43C7-8F2C-4EA68F33C650}" type="presParOf" srcId="{9BF2B43C-C56B-4E58-8706-C1257299DEC2}" destId="{B24F2CC5-5A42-475D-8219-48ADD41D7681}" srcOrd="1" destOrd="0" presId="urn:microsoft.com/office/officeart/2005/8/layout/hierarchy1"/>
    <dgm:cxn modelId="{8A7CC210-A339-4EA3-89C3-F96AF3BE5946}" type="presParOf" srcId="{B24F2CC5-5A42-475D-8219-48ADD41D7681}" destId="{1E580F16-F0AF-4BA2-8BD3-D42EB2D1C893}" srcOrd="0" destOrd="0" presId="urn:microsoft.com/office/officeart/2005/8/layout/hierarchy1"/>
    <dgm:cxn modelId="{21003882-189A-46BF-BB14-5AA73C12A835}" type="presParOf" srcId="{1E580F16-F0AF-4BA2-8BD3-D42EB2D1C893}" destId="{3A8384B9-34D6-495B-BEA6-AE3183EDC02C}" srcOrd="0" destOrd="0" presId="urn:microsoft.com/office/officeart/2005/8/layout/hierarchy1"/>
    <dgm:cxn modelId="{0D9714FC-15A9-49A2-8495-1A98FC146754}" type="presParOf" srcId="{1E580F16-F0AF-4BA2-8BD3-D42EB2D1C893}" destId="{98143FA5-7752-45CA-BF46-4F9D352B7CC9}" srcOrd="1" destOrd="0" presId="urn:microsoft.com/office/officeart/2005/8/layout/hierarchy1"/>
    <dgm:cxn modelId="{62BF933E-6F23-4F0D-A0E8-727B7E616674}" type="presParOf" srcId="{B24F2CC5-5A42-475D-8219-48ADD41D7681}" destId="{B030AA1F-286D-4415-A37E-87C07E1076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48CB3-5DFD-4FB4-A2FC-2136D1227581}">
      <dsp:nvSpPr>
        <dsp:cNvPr id="0" name=""/>
        <dsp:cNvSpPr/>
      </dsp:nvSpPr>
      <dsp:spPr>
        <a:xfrm>
          <a:off x="0" y="439"/>
          <a:ext cx="7335838" cy="10284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C9211-7CA4-44B6-968C-6E9D45B7A66F}">
      <dsp:nvSpPr>
        <dsp:cNvPr id="0" name=""/>
        <dsp:cNvSpPr/>
      </dsp:nvSpPr>
      <dsp:spPr>
        <a:xfrm>
          <a:off x="311105" y="231840"/>
          <a:ext cx="565646" cy="5656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582B7-0A74-48EC-9736-65C0EEDE7EAB}">
      <dsp:nvSpPr>
        <dsp:cNvPr id="0" name=""/>
        <dsp:cNvSpPr/>
      </dsp:nvSpPr>
      <dsp:spPr>
        <a:xfrm>
          <a:off x="1187858" y="439"/>
          <a:ext cx="6147979" cy="1028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44" tIns="108844" rIns="108844" bIns="108844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The current workforce consists of a team leader for operations, team members for quality assurance, security, center riders, reach, and pacer.</a:t>
          </a:r>
          <a:endParaRPr lang="en-US" sz="1700" kern="1200" dirty="0"/>
        </a:p>
      </dsp:txBody>
      <dsp:txXfrm>
        <a:off x="1187858" y="439"/>
        <a:ext cx="6147979" cy="1028448"/>
      </dsp:txXfrm>
    </dsp:sp>
    <dsp:sp modelId="{820CE97C-3E92-4A32-824B-17D6129A9BF8}">
      <dsp:nvSpPr>
        <dsp:cNvPr id="0" name=""/>
        <dsp:cNvSpPr/>
      </dsp:nvSpPr>
      <dsp:spPr>
        <a:xfrm>
          <a:off x="0" y="1286000"/>
          <a:ext cx="7335838" cy="10284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591ED-B43B-416D-B160-1DE959FC8B61}">
      <dsp:nvSpPr>
        <dsp:cNvPr id="0" name=""/>
        <dsp:cNvSpPr/>
      </dsp:nvSpPr>
      <dsp:spPr>
        <a:xfrm>
          <a:off x="311105" y="1517401"/>
          <a:ext cx="565646" cy="5656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400FC-D751-46C1-8C1D-1053C9CAA764}">
      <dsp:nvSpPr>
        <dsp:cNvPr id="0" name=""/>
        <dsp:cNvSpPr/>
      </dsp:nvSpPr>
      <dsp:spPr>
        <a:xfrm>
          <a:off x="1187858" y="1286000"/>
          <a:ext cx="6147979" cy="1028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44" tIns="108844" rIns="108844" bIns="108844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Due to the closure of our one-third portion, we have chosen to split up our afternoon shift into two shifts and transfer it to the third-party warehouse.</a:t>
          </a:r>
          <a:endParaRPr lang="en-US" sz="1700" kern="1200" dirty="0"/>
        </a:p>
      </dsp:txBody>
      <dsp:txXfrm>
        <a:off x="1187858" y="1286000"/>
        <a:ext cx="6147979" cy="1028448"/>
      </dsp:txXfrm>
    </dsp:sp>
    <dsp:sp modelId="{03565D87-FAE2-4041-ACE1-5CFF98863B1C}">
      <dsp:nvSpPr>
        <dsp:cNvPr id="0" name=""/>
        <dsp:cNvSpPr/>
      </dsp:nvSpPr>
      <dsp:spPr>
        <a:xfrm>
          <a:off x="0" y="2519604"/>
          <a:ext cx="7335838" cy="10284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B7385-D619-435D-9D87-72C30856B838}">
      <dsp:nvSpPr>
        <dsp:cNvPr id="0" name=""/>
        <dsp:cNvSpPr/>
      </dsp:nvSpPr>
      <dsp:spPr>
        <a:xfrm>
          <a:off x="311105" y="2802962"/>
          <a:ext cx="565646" cy="5656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F6AED-B069-472D-B878-10786674AC53}">
      <dsp:nvSpPr>
        <dsp:cNvPr id="0" name=""/>
        <dsp:cNvSpPr/>
      </dsp:nvSpPr>
      <dsp:spPr>
        <a:xfrm>
          <a:off x="1187858" y="2571561"/>
          <a:ext cx="6147979" cy="1028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44" tIns="108844" rIns="108844" bIns="108844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The afternoon shift will be accommodated in the new location, which will be used for the newly acquired space.</a:t>
          </a:r>
          <a:endParaRPr lang="en-US" sz="1700" kern="1200" dirty="0"/>
        </a:p>
      </dsp:txBody>
      <dsp:txXfrm>
        <a:off x="1187858" y="2571561"/>
        <a:ext cx="6147979" cy="1028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90CB5-2407-4BE8-9732-F5B5F173582C}">
      <dsp:nvSpPr>
        <dsp:cNvPr id="0" name=""/>
        <dsp:cNvSpPr/>
      </dsp:nvSpPr>
      <dsp:spPr>
        <a:xfrm>
          <a:off x="0" y="667"/>
          <a:ext cx="6104761" cy="15608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9D30B-BF4C-4819-8B04-40DBC10A5581}">
      <dsp:nvSpPr>
        <dsp:cNvPr id="0" name=""/>
        <dsp:cNvSpPr/>
      </dsp:nvSpPr>
      <dsp:spPr>
        <a:xfrm>
          <a:off x="472145" y="351849"/>
          <a:ext cx="858445" cy="858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52AD8-FE05-4FEA-863A-C12296984C69}">
      <dsp:nvSpPr>
        <dsp:cNvPr id="0" name=""/>
        <dsp:cNvSpPr/>
      </dsp:nvSpPr>
      <dsp:spPr>
        <a:xfrm>
          <a:off x="1802735" y="667"/>
          <a:ext cx="4302025" cy="156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86" tIns="165186" rIns="165186" bIns="165186" numCol="1" spcCol="1270" anchor="ctr" anchorCtr="0">
          <a:noAutofit/>
        </a:bodyPr>
        <a:lstStyle/>
        <a:p>
          <a:pPr marL="0" lvl="0" indent="0" algn="just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The existing warehouse is used to store clothing items, home furnishings, electronics, some furniture, food, office , school supplies, pet food and pet products, toys, household cleaners, and paper goods.</a:t>
          </a:r>
          <a:endParaRPr lang="en-US" sz="1500" kern="1200" dirty="0"/>
        </a:p>
      </dsp:txBody>
      <dsp:txXfrm>
        <a:off x="1802735" y="667"/>
        <a:ext cx="4302025" cy="1560810"/>
      </dsp:txXfrm>
    </dsp:sp>
    <dsp:sp modelId="{1D5F9D94-ED62-4058-9F4C-C75DA0E615AE}">
      <dsp:nvSpPr>
        <dsp:cNvPr id="0" name=""/>
        <dsp:cNvSpPr/>
      </dsp:nvSpPr>
      <dsp:spPr>
        <a:xfrm>
          <a:off x="0" y="1951679"/>
          <a:ext cx="6104761" cy="15608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2B92-8B4A-46FD-9050-3206FC894E7B}">
      <dsp:nvSpPr>
        <dsp:cNvPr id="0" name=""/>
        <dsp:cNvSpPr/>
      </dsp:nvSpPr>
      <dsp:spPr>
        <a:xfrm>
          <a:off x="472145" y="2302862"/>
          <a:ext cx="858445" cy="85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F2C95-06F5-4C69-BD10-238810DBC2E5}">
      <dsp:nvSpPr>
        <dsp:cNvPr id="0" name=""/>
        <dsp:cNvSpPr/>
      </dsp:nvSpPr>
      <dsp:spPr>
        <a:xfrm>
          <a:off x="1802735" y="1951679"/>
          <a:ext cx="4302025" cy="156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86" tIns="165186" rIns="165186" bIns="165186" numCol="1" spcCol="1270" anchor="ctr" anchorCtr="0">
          <a:noAutofit/>
        </a:bodyPr>
        <a:lstStyle/>
        <a:p>
          <a:pPr marL="0" lvl="0" indent="0" algn="just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Additional seasonal goods, including Christmas trees, decorations, and wrapping paper, will be available due to the holiday season.</a:t>
          </a:r>
          <a:endParaRPr lang="en-US" sz="1500" kern="1200" dirty="0"/>
        </a:p>
      </dsp:txBody>
      <dsp:txXfrm>
        <a:off x="1802735" y="1951679"/>
        <a:ext cx="4302025" cy="1560810"/>
      </dsp:txXfrm>
    </dsp:sp>
    <dsp:sp modelId="{AC977292-C561-4BC7-BF7B-FDF72F63CDBB}">
      <dsp:nvSpPr>
        <dsp:cNvPr id="0" name=""/>
        <dsp:cNvSpPr/>
      </dsp:nvSpPr>
      <dsp:spPr>
        <a:xfrm>
          <a:off x="0" y="3902692"/>
          <a:ext cx="6104761" cy="15608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0FC1C-F20C-417E-A5EA-334F803F639E}">
      <dsp:nvSpPr>
        <dsp:cNvPr id="0" name=""/>
        <dsp:cNvSpPr/>
      </dsp:nvSpPr>
      <dsp:spPr>
        <a:xfrm>
          <a:off x="472145" y="4253875"/>
          <a:ext cx="858445" cy="85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3A0F-A7A6-4F46-94EA-4464160B92DF}">
      <dsp:nvSpPr>
        <dsp:cNvPr id="0" name=""/>
        <dsp:cNvSpPr/>
      </dsp:nvSpPr>
      <dsp:spPr>
        <a:xfrm>
          <a:off x="1802735" y="3902692"/>
          <a:ext cx="4302025" cy="156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86" tIns="165186" rIns="165186" bIns="165186" numCol="1" spcCol="1270" anchor="ctr" anchorCtr="0">
          <a:noAutofit/>
        </a:bodyPr>
        <a:lstStyle/>
        <a:p>
          <a:pPr marL="0" lvl="0" indent="0" algn="just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To lessen the picking workload, the new location will emphasize cross-docking.</a:t>
          </a:r>
          <a:endParaRPr lang="en-US" sz="1500" kern="1200" dirty="0"/>
        </a:p>
      </dsp:txBody>
      <dsp:txXfrm>
        <a:off x="1802735" y="3902692"/>
        <a:ext cx="4302025" cy="15608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6A2CF-5D91-4790-B15B-8C238B6F2C0F}">
      <dsp:nvSpPr>
        <dsp:cNvPr id="0" name=""/>
        <dsp:cNvSpPr/>
      </dsp:nvSpPr>
      <dsp:spPr>
        <a:xfrm>
          <a:off x="1614893" y="6474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ED9B5-39A8-455D-ABF6-EE874136BFE2}">
      <dsp:nvSpPr>
        <dsp:cNvPr id="0" name=""/>
        <dsp:cNvSpPr/>
      </dsp:nvSpPr>
      <dsp:spPr>
        <a:xfrm>
          <a:off x="426893" y="24792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management has decided to prepare for the distribution center's future development in the same city.</a:t>
          </a:r>
        </a:p>
      </dsp:txBody>
      <dsp:txXfrm>
        <a:off x="426893" y="2479216"/>
        <a:ext cx="4320000" cy="720000"/>
      </dsp:txXfrm>
    </dsp:sp>
    <dsp:sp modelId="{108D3207-D0DF-42A4-9DEA-A74AFEC90F7E}">
      <dsp:nvSpPr>
        <dsp:cNvPr id="0" name=""/>
        <dsp:cNvSpPr/>
      </dsp:nvSpPr>
      <dsp:spPr>
        <a:xfrm>
          <a:off x="6690893" y="6474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93248-6201-4E41-9B6A-8577A5B9AA32}">
      <dsp:nvSpPr>
        <dsp:cNvPr id="0" name=""/>
        <dsp:cNvSpPr/>
      </dsp:nvSpPr>
      <dsp:spPr>
        <a:xfrm>
          <a:off x="5502893" y="24792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Employees will receive a bonus for their valuable collaboration and support of the new schedule.</a:t>
          </a:r>
        </a:p>
      </dsp:txBody>
      <dsp:txXfrm>
        <a:off x="5502893" y="2479216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8BEAF-1A15-4F13-A100-8C9A93A2F01B}">
      <dsp:nvSpPr>
        <dsp:cNvPr id="0" name=""/>
        <dsp:cNvSpPr/>
      </dsp:nvSpPr>
      <dsp:spPr>
        <a:xfrm>
          <a:off x="989715" y="504060"/>
          <a:ext cx="1483312" cy="1483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7F40F-8637-4AA8-9BC1-564A74A114B9}">
      <dsp:nvSpPr>
        <dsp:cNvPr id="0" name=""/>
        <dsp:cNvSpPr/>
      </dsp:nvSpPr>
      <dsp:spPr>
        <a:xfrm>
          <a:off x="83247" y="2376389"/>
          <a:ext cx="329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The five-day shift plan at the new location will include weekends off.</a:t>
          </a:r>
          <a:endParaRPr lang="en-US" sz="1300" kern="1200"/>
        </a:p>
      </dsp:txBody>
      <dsp:txXfrm>
        <a:off x="83247" y="2376389"/>
        <a:ext cx="3296250" cy="720000"/>
      </dsp:txXfrm>
    </dsp:sp>
    <dsp:sp modelId="{D04C6114-522A-40B1-9E38-741E92978459}">
      <dsp:nvSpPr>
        <dsp:cNvPr id="0" name=""/>
        <dsp:cNvSpPr/>
      </dsp:nvSpPr>
      <dsp:spPr>
        <a:xfrm>
          <a:off x="4862809" y="504060"/>
          <a:ext cx="1483312" cy="1483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9BAD6-16AE-42B4-937D-DD7D285C907C}">
      <dsp:nvSpPr>
        <dsp:cNvPr id="0" name=""/>
        <dsp:cNvSpPr/>
      </dsp:nvSpPr>
      <dsp:spPr>
        <a:xfrm>
          <a:off x="3956340" y="2376389"/>
          <a:ext cx="329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To ease the burden on current employees, a QA associate who works the night shift in the new warehouse will be transferred.</a:t>
          </a:r>
          <a:endParaRPr lang="en-US" sz="1300" kern="1200"/>
        </a:p>
      </dsp:txBody>
      <dsp:txXfrm>
        <a:off x="3956340" y="2376389"/>
        <a:ext cx="3296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1AAF8-9E6C-4A09-8E48-447F62981B37}">
      <dsp:nvSpPr>
        <dsp:cNvPr id="0" name=""/>
        <dsp:cNvSpPr/>
      </dsp:nvSpPr>
      <dsp:spPr>
        <a:xfrm>
          <a:off x="0" y="585196"/>
          <a:ext cx="7335835" cy="10803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6AEE34-8DA1-4236-9D62-4C4FD285A01A}">
      <dsp:nvSpPr>
        <dsp:cNvPr id="0" name=""/>
        <dsp:cNvSpPr/>
      </dsp:nvSpPr>
      <dsp:spPr>
        <a:xfrm>
          <a:off x="326809" y="828278"/>
          <a:ext cx="594199" cy="594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414D0-C027-4363-9B73-D1053E5A9546}">
      <dsp:nvSpPr>
        <dsp:cNvPr id="0" name=""/>
        <dsp:cNvSpPr/>
      </dsp:nvSpPr>
      <dsp:spPr>
        <a:xfrm>
          <a:off x="1247819" y="585196"/>
          <a:ext cx="6088015" cy="1080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38" tIns="114338" rIns="114338" bIns="11433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Due to the massive workload we anticipate, we have asked the stores to manage any surplus Christmas inventory.</a:t>
          </a:r>
          <a:endParaRPr lang="en-US" sz="1800" kern="1200"/>
        </a:p>
      </dsp:txBody>
      <dsp:txXfrm>
        <a:off x="1247819" y="585196"/>
        <a:ext cx="6088015" cy="1080363"/>
      </dsp:txXfrm>
    </dsp:sp>
    <dsp:sp modelId="{657BE489-D3C4-4423-AC56-5C0512AFC1B8}">
      <dsp:nvSpPr>
        <dsp:cNvPr id="0" name=""/>
        <dsp:cNvSpPr/>
      </dsp:nvSpPr>
      <dsp:spPr>
        <a:xfrm>
          <a:off x="0" y="1935651"/>
          <a:ext cx="7335835" cy="10803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28D8C-6BBC-46B8-A7C8-9FF4B92024C3}">
      <dsp:nvSpPr>
        <dsp:cNvPr id="0" name=""/>
        <dsp:cNvSpPr/>
      </dsp:nvSpPr>
      <dsp:spPr>
        <a:xfrm>
          <a:off x="326809" y="2178733"/>
          <a:ext cx="594199" cy="594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5B94-4590-42CC-A07E-578028007762}">
      <dsp:nvSpPr>
        <dsp:cNvPr id="0" name=""/>
        <dsp:cNvSpPr/>
      </dsp:nvSpPr>
      <dsp:spPr>
        <a:xfrm>
          <a:off x="1247819" y="1935651"/>
          <a:ext cx="6088015" cy="1080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38" tIns="114338" rIns="114338" bIns="11433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Cross-docking, the process of converting incoming freight into pallets and delivering them to specific stores, will be the main focus of the new location.</a:t>
          </a:r>
          <a:endParaRPr lang="en-US" sz="1800" kern="1200"/>
        </a:p>
      </dsp:txBody>
      <dsp:txXfrm>
        <a:off x="1247819" y="1935651"/>
        <a:ext cx="6088015" cy="10803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5B81E-36B2-47D3-ADDE-3C088786C714}">
      <dsp:nvSpPr>
        <dsp:cNvPr id="0" name=""/>
        <dsp:cNvSpPr/>
      </dsp:nvSpPr>
      <dsp:spPr>
        <a:xfrm>
          <a:off x="0" y="348867"/>
          <a:ext cx="7335835" cy="1316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8EEDE-BAFC-49AC-BC9F-BA4776DC23E4}">
      <dsp:nvSpPr>
        <dsp:cNvPr id="0" name=""/>
        <dsp:cNvSpPr/>
      </dsp:nvSpPr>
      <dsp:spPr>
        <a:xfrm>
          <a:off x="398299" y="645123"/>
          <a:ext cx="724181" cy="724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05220-F6AD-4907-A0D7-86B0B248C5AC}">
      <dsp:nvSpPr>
        <dsp:cNvPr id="0" name=""/>
        <dsp:cNvSpPr/>
      </dsp:nvSpPr>
      <dsp:spPr>
        <a:xfrm>
          <a:off x="1520780" y="348867"/>
          <a:ext cx="5815054" cy="1316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0" tIns="139350" rIns="139350" bIns="139350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Our top priority is ensuring the security and safety of our employees.</a:t>
          </a:r>
          <a:endParaRPr lang="en-US" sz="1400" kern="1200" dirty="0"/>
        </a:p>
      </dsp:txBody>
      <dsp:txXfrm>
        <a:off x="1520780" y="348867"/>
        <a:ext cx="5815054" cy="1316693"/>
      </dsp:txXfrm>
    </dsp:sp>
    <dsp:sp modelId="{1207D133-79EB-460D-9827-D625A34B1CB0}">
      <dsp:nvSpPr>
        <dsp:cNvPr id="0" name=""/>
        <dsp:cNvSpPr/>
      </dsp:nvSpPr>
      <dsp:spPr>
        <a:xfrm>
          <a:off x="0" y="2284518"/>
          <a:ext cx="7335835" cy="1316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A3805C-F71D-47BD-9794-7B34D1A9514F}">
      <dsp:nvSpPr>
        <dsp:cNvPr id="0" name=""/>
        <dsp:cNvSpPr/>
      </dsp:nvSpPr>
      <dsp:spPr>
        <a:xfrm>
          <a:off x="439867" y="2554204"/>
          <a:ext cx="724181" cy="724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1F3A3-3570-41B1-84A6-37F1F5A99286}">
      <dsp:nvSpPr>
        <dsp:cNvPr id="0" name=""/>
        <dsp:cNvSpPr/>
      </dsp:nvSpPr>
      <dsp:spPr>
        <a:xfrm>
          <a:off x="1427274" y="2081132"/>
          <a:ext cx="5815054" cy="1316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0" tIns="139350" rIns="139350" bIns="139350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/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/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We'll ensure that the new location complies with all rules and laws on health and safety.</a:t>
          </a:r>
          <a:endParaRPr lang="en-US" sz="1400" kern="1200" dirty="0"/>
        </a:p>
      </dsp:txBody>
      <dsp:txXfrm>
        <a:off x="1427274" y="2081132"/>
        <a:ext cx="5815054" cy="13166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70B04-C0A3-4FEA-8437-C27B5D6F5728}">
      <dsp:nvSpPr>
        <dsp:cNvPr id="0" name=""/>
        <dsp:cNvSpPr/>
      </dsp:nvSpPr>
      <dsp:spPr>
        <a:xfrm>
          <a:off x="1251" y="5835"/>
          <a:ext cx="4391693" cy="27887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D758B-17FE-4BCE-AED3-32F6318710CB}">
      <dsp:nvSpPr>
        <dsp:cNvPr id="0" name=""/>
        <dsp:cNvSpPr/>
      </dsp:nvSpPr>
      <dsp:spPr>
        <a:xfrm>
          <a:off x="489217" y="469403"/>
          <a:ext cx="4391693" cy="2788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We can plan for future distribution center expansion in the same city thanks to the shift transfer to the new warehouse, which will help us meet seasonal demand.</a:t>
          </a:r>
          <a:endParaRPr lang="en-US" sz="2400" kern="1200" dirty="0"/>
        </a:p>
      </dsp:txBody>
      <dsp:txXfrm>
        <a:off x="570896" y="551082"/>
        <a:ext cx="4228335" cy="2625367"/>
      </dsp:txXfrm>
    </dsp:sp>
    <dsp:sp modelId="{3A8384B9-34D6-495B-BEA6-AE3183EDC02C}">
      <dsp:nvSpPr>
        <dsp:cNvPr id="0" name=""/>
        <dsp:cNvSpPr/>
      </dsp:nvSpPr>
      <dsp:spPr>
        <a:xfrm>
          <a:off x="5368876" y="5835"/>
          <a:ext cx="4391693" cy="27887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43FA5-7752-45CA-BF46-4F9D352B7CC9}">
      <dsp:nvSpPr>
        <dsp:cNvPr id="0" name=""/>
        <dsp:cNvSpPr/>
      </dsp:nvSpPr>
      <dsp:spPr>
        <a:xfrm>
          <a:off x="5856842" y="469403"/>
          <a:ext cx="4391693" cy="2788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The management is devoted to guaranteeing a seamless transfer of activities to the new site and to offering a secure working environment for every employee.</a:t>
          </a:r>
          <a:endParaRPr lang="en-US" sz="2400" kern="1200" dirty="0"/>
        </a:p>
      </dsp:txBody>
      <dsp:txXfrm>
        <a:off x="5938521" y="551082"/>
        <a:ext cx="4228335" cy="2625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60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8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4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32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15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0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03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0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5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77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66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7684-9DAF-5949-470A-6CE169B7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effectLst/>
                <a:highlight>
                  <a:srgbClr val="000000"/>
                </a:highlight>
                <a:ea typeface="Calibri" panose="020F0502020204030204" pitchFamily="34" charset="0"/>
                <a:cs typeface="Mangal" panose="020B0502040204020203" pitchFamily="18" charset="0"/>
              </a:rPr>
              <a:t>Warehouse Redesign Project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DEC5-89B6-1B69-AF54-7B6365EAD3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60588"/>
            <a:ext cx="7335838" cy="3600450"/>
          </a:xfrm>
        </p:spPr>
        <p:txBody>
          <a:bodyPr/>
          <a:lstStyle/>
          <a:p>
            <a:pPr marL="1600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Presented by</a:t>
            </a:r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8288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Siddhesh</a:t>
            </a:r>
            <a:r>
              <a:rPr lang="en-US" sz="18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Otari</a:t>
            </a:r>
          </a:p>
          <a:p>
            <a:pPr marL="18288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Kartik Joshi</a:t>
            </a:r>
            <a:endParaRPr lang="en-IN" sz="1800" dirty="0">
              <a:solidFill>
                <a:schemeClr val="bg1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8288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Bennet Sundara Raj</a:t>
            </a:r>
            <a:endParaRPr lang="en-IN" sz="1800" dirty="0">
              <a:solidFill>
                <a:schemeClr val="bg1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8288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Dasil</a:t>
            </a:r>
            <a:r>
              <a:rPr lang="en-US" sz="18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Davis</a:t>
            </a:r>
            <a:endParaRPr lang="en-IN" sz="1800" dirty="0">
              <a:solidFill>
                <a:schemeClr val="bg1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8288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Joyel</a:t>
            </a:r>
            <a:r>
              <a:rPr lang="en-US" sz="18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Jose</a:t>
            </a:r>
            <a:endParaRPr lang="en-IN" sz="1800" dirty="0">
              <a:solidFill>
                <a:schemeClr val="bg1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980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297E-C5C2-EB88-AB22-81A5B204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Health and Safety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7ACEDD-BA06-37CE-7C91-79DEEEF09E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716966"/>
              </p:ext>
            </p:extLst>
          </p:nvPr>
        </p:nvGraphicFramePr>
        <p:xfrm>
          <a:off x="565150" y="2160016"/>
          <a:ext cx="7335835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089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CCC69-415D-3E6E-16A7-6D9E57DA8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IN" dirty="0"/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50E44-92D4-3873-EF74-3E0AA1125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406623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340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1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9" name="Oval 1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17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8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19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22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3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24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5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28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29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30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2" name="Straight Connector 3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4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7EA96-C68D-74F8-0C7B-DF6E69D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highlight>
                  <a:srgbClr val="000000"/>
                </a:highlight>
              </a:rPr>
              <a:t>Thank you</a:t>
            </a:r>
          </a:p>
        </p:txBody>
      </p:sp>
      <p:grpSp>
        <p:nvGrpSpPr>
          <p:cNvPr id="74" name="Group 43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Help">
            <a:extLst>
              <a:ext uri="{FF2B5EF4-FFF2-40B4-BE49-F238E27FC236}">
                <a16:creationId xmlns:a16="http://schemas.microsoft.com/office/drawing/2014/main" id="{54CB510E-F585-A03D-76D9-700EA886A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807" y="1132499"/>
            <a:ext cx="5486059" cy="54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28856D8-208B-D7E2-2338-67821F6E9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3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E0C62-98CE-E9A7-0354-BD59D3EF7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r>
              <a:rPr lang="en-IN" sz="5400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87F00-C202-343D-39B0-9BE8AD8EC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1573644"/>
            <a:ext cx="4134538" cy="374258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city engineering department has deemed the third of a local distribution center dangerous.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Goal: Plan for future expansion of the distribution facility in the same location by shifting one-third of the workload to a third-party warehouse.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sz="1300" dirty="0"/>
          </a:p>
        </p:txBody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7936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1526B2A8-D796-901C-3B8B-227E85D81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0" b="1093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45" name="Rectangle">
            <a:extLst>
              <a:ext uri="{FF2B5EF4-FFF2-40B4-BE49-F238E27FC236}">
                <a16:creationId xmlns:a16="http://schemas.microsoft.com/office/drawing/2014/main" id="{C1FDB97C-3AD1-C545-A219-4B4FCF5A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76630"/>
            <a:ext cx="5106597" cy="4904739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CE7C3-A851-41E4-9DC1-97CF5BBF2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1302512"/>
            <a:ext cx="4209293" cy="28264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600" dirty="0"/>
              <a:t>Capacity and Warehouse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46313-F394-DA0E-76E4-DFEE82945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209292" cy="1598130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Choosing a warehouse in the same city that meets our needs based on research.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new warehouse is 300,000 square feet and can accommodate 60 trailers for both outbound and incoming freight.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The new warehouse is close to 401 Highway, facilitating transportation and reducing city traffic.</a:t>
            </a:r>
            <a:endParaRPr lang="en-IN" sz="1600" dirty="0"/>
          </a:p>
        </p:txBody>
      </p:sp>
      <p:grpSp>
        <p:nvGrpSpPr>
          <p:cNvPr id="46" name="Group 13">
            <a:extLst>
              <a:ext uri="{FF2B5EF4-FFF2-40B4-BE49-F238E27FC236}">
                <a16:creationId xmlns:a16="http://schemas.microsoft.com/office/drawing/2014/main" id="{3A266FA8-F626-1C42-B021-A57818E97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7" name="Freeform 55">
              <a:extLst>
                <a:ext uri="{FF2B5EF4-FFF2-40B4-BE49-F238E27FC236}">
                  <a16:creationId xmlns:a16="http://schemas.microsoft.com/office/drawing/2014/main" id="{2B43B9E4-DCCD-B14F-9DC7-6EF6DF1F6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56">
              <a:extLst>
                <a:ext uri="{FF2B5EF4-FFF2-40B4-BE49-F238E27FC236}">
                  <a16:creationId xmlns:a16="http://schemas.microsoft.com/office/drawing/2014/main" id="{778EA148-BF2C-2F4F-B0F5-E0C8EFCF5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57">
              <a:extLst>
                <a:ext uri="{FF2B5EF4-FFF2-40B4-BE49-F238E27FC236}">
                  <a16:creationId xmlns:a16="http://schemas.microsoft.com/office/drawing/2014/main" id="{A2CACC73-49F7-E24D-92B3-BBFE98702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58">
              <a:extLst>
                <a:ext uri="{FF2B5EF4-FFF2-40B4-BE49-F238E27FC236}">
                  <a16:creationId xmlns:a16="http://schemas.microsoft.com/office/drawing/2014/main" id="{58FF2A73-C08D-E244-97FA-CCE6B5AB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F9251654-A54A-C947-8F27-7511D3D98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0">
              <a:extLst>
                <a:ext uri="{FF2B5EF4-FFF2-40B4-BE49-F238E27FC236}">
                  <a16:creationId xmlns:a16="http://schemas.microsoft.com/office/drawing/2014/main" id="{7005C174-7450-D94C-966E-15D46489B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BC08F9D6-DAB6-B34E-A0D1-199D9B531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486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BB8F-CE37-78B0-0157-38CC20EF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Workforce and Shift Transfer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19855F-C77A-B194-85BF-4EAC754AB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067190"/>
              </p:ext>
            </p:extLst>
          </p:nvPr>
        </p:nvGraphicFramePr>
        <p:xfrm>
          <a:off x="565150" y="2160588"/>
          <a:ext cx="7335838" cy="360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172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33433-77A6-1675-F013-0E757417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89"/>
            <a:ext cx="4287404" cy="29802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Product Operations and Seasonal Products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4CE89B-9D20-701B-760E-7806E2AE53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813630"/>
              </p:ext>
            </p:extLst>
          </p:nvPr>
        </p:nvGraphicFramePr>
        <p:xfrm>
          <a:off x="5316278" y="809039"/>
          <a:ext cx="6104761" cy="546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320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C90B-36A9-ADD1-9654-013D9392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Machinery Transfer and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C222-6F37-6094-F165-9DD9DEC71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highlight>
                  <a:srgbClr val="C0C0C0"/>
                </a:highlight>
              </a:rPr>
              <a:t>We will use our own fleet, which consists of 25 Centre Riders, 10 Reach, and 15 Pacers, to move some of the apparatus to the new location.</a:t>
            </a:r>
          </a:p>
          <a:p>
            <a:pPr algn="just"/>
            <a:r>
              <a:rPr lang="en-US" dirty="0">
                <a:highlight>
                  <a:srgbClr val="C0C0C0"/>
                </a:highlight>
              </a:rPr>
              <a:t>Cross-docking will be our main focus, so the new location will need more pacers than reach machines.</a:t>
            </a:r>
          </a:p>
          <a:p>
            <a:pPr algn="just"/>
            <a:r>
              <a:rPr lang="en-US" dirty="0">
                <a:highlight>
                  <a:srgbClr val="C0C0C0"/>
                </a:highlight>
              </a:rPr>
              <a:t>Vendors will provide on-site maintenance for the machinery.</a:t>
            </a:r>
            <a:endParaRPr lang="en-IN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241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B20C8-D0DD-8122-7B20-1E5F8DDC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Expansion Plans and Bonus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F5E683-1DAE-EFAA-8AFD-6EF0DB87B6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952217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866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155C-16AB-CA1C-E61E-BF1248F1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Work Schedule and QA Associate Transfer</a:t>
            </a:r>
            <a:endParaRPr lang="en-IN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89EE439-B944-8147-E4AD-856B0148F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709612"/>
              </p:ext>
            </p:extLst>
          </p:nvPr>
        </p:nvGraphicFramePr>
        <p:xfrm>
          <a:off x="565150" y="2160588"/>
          <a:ext cx="7335838" cy="360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744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463C-1CFB-6A6B-9990-2C70447F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22" y="462280"/>
            <a:ext cx="7335835" cy="126898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Inventory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68952B-4E6C-49EA-7B4E-CD0F530B6D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50" y="2160016"/>
          <a:ext cx="7335835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934479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560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Neue Haas Grotesk Text Pro</vt:lpstr>
      <vt:lpstr>PunchcardVTI</vt:lpstr>
      <vt:lpstr>Warehouse Redesign Project </vt:lpstr>
      <vt:lpstr>Overview</vt:lpstr>
      <vt:lpstr>Capacity and Warehouse Selection</vt:lpstr>
      <vt:lpstr>Workforce and Shift Transfer</vt:lpstr>
      <vt:lpstr>Product Operations and Seasonal Products</vt:lpstr>
      <vt:lpstr>Machinery Transfer and Maintenance</vt:lpstr>
      <vt:lpstr>Expansion Plans and Bonus</vt:lpstr>
      <vt:lpstr>Work Schedule and QA Associate Transfer</vt:lpstr>
      <vt:lpstr>Inventory Management</vt:lpstr>
      <vt:lpstr>Health and Safety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Redesign Project </dc:title>
  <dc:creator>Bennet S</dc:creator>
  <cp:lastModifiedBy>Bennet S</cp:lastModifiedBy>
  <cp:revision>1</cp:revision>
  <dcterms:created xsi:type="dcterms:W3CDTF">2023-04-16T12:56:16Z</dcterms:created>
  <dcterms:modified xsi:type="dcterms:W3CDTF">2023-04-16T14:20:29Z</dcterms:modified>
</cp:coreProperties>
</file>